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6" r:id="rId3"/>
    <p:sldId id="263" r:id="rId4"/>
    <p:sldId id="275" r:id="rId5"/>
    <p:sldId id="259" r:id="rId6"/>
    <p:sldId id="267" r:id="rId7"/>
    <p:sldId id="272" r:id="rId8"/>
    <p:sldId id="273" r:id="rId9"/>
    <p:sldId id="274" r:id="rId10"/>
    <p:sldId id="257" r:id="rId11"/>
    <p:sldId id="265" r:id="rId12"/>
    <p:sldId id="266" r:id="rId13"/>
    <p:sldId id="264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62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41488-614C-4A8A-82B6-88116DDA1AA8}" v="514" dt="2019-11-03T14:39:52.5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067" autoAdjust="0"/>
  </p:normalViewPr>
  <p:slideViewPr>
    <p:cSldViewPr snapToGrid="0">
      <p:cViewPr>
        <p:scale>
          <a:sx n="80" d="100"/>
          <a:sy n="80" d="100"/>
        </p:scale>
        <p:origin x="782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wick, Stefanie" userId="86173c9a-f9f2-4d20-92c6-933846c40909" providerId="ADAL" clId="{EE041488-614C-4A8A-82B6-88116DDA1AA8}"/>
    <pc:docChg chg="undo redo custSel mod addSld delSld modSld sldOrd">
      <pc:chgData name="Zwick, Stefanie" userId="86173c9a-f9f2-4d20-92c6-933846c40909" providerId="ADAL" clId="{EE041488-614C-4A8A-82B6-88116DDA1AA8}" dt="2019-11-03T14:39:55.167" v="3738" actId="478"/>
      <pc:docMkLst>
        <pc:docMk/>
      </pc:docMkLst>
      <pc:sldChg chg="addSp delSp modSp">
        <pc:chgData name="Zwick, Stefanie" userId="86173c9a-f9f2-4d20-92c6-933846c40909" providerId="ADAL" clId="{EE041488-614C-4A8A-82B6-88116DDA1AA8}" dt="2019-11-03T10:35:06.622" v="1184" actId="1076"/>
        <pc:sldMkLst>
          <pc:docMk/>
          <pc:sldMk cId="2591933259" sldId="256"/>
        </pc:sldMkLst>
        <pc:spChg chg="mod">
          <ac:chgData name="Zwick, Stefanie" userId="86173c9a-f9f2-4d20-92c6-933846c40909" providerId="ADAL" clId="{EE041488-614C-4A8A-82B6-88116DDA1AA8}" dt="2019-11-03T10:34:13.355" v="1175" actId="20577"/>
          <ac:spMkLst>
            <pc:docMk/>
            <pc:sldMk cId="2591933259" sldId="256"/>
            <ac:spMk id="9" creationId="{9B6E8BCB-3672-4A0F-B67E-A1ECA390406F}"/>
          </ac:spMkLst>
        </pc:spChg>
        <pc:spChg chg="add mod">
          <ac:chgData name="Zwick, Stefanie" userId="86173c9a-f9f2-4d20-92c6-933846c40909" providerId="ADAL" clId="{EE041488-614C-4A8A-82B6-88116DDA1AA8}" dt="2019-11-03T10:35:06.622" v="1184" actId="1076"/>
          <ac:spMkLst>
            <pc:docMk/>
            <pc:sldMk cId="2591933259" sldId="256"/>
            <ac:spMk id="11" creationId="{1EB302D5-131A-4FC0-B750-E764C0881A5A}"/>
          </ac:spMkLst>
        </pc:spChg>
        <pc:spChg chg="add del mod">
          <ac:chgData name="Zwick, Stefanie" userId="86173c9a-f9f2-4d20-92c6-933846c40909" providerId="ADAL" clId="{EE041488-614C-4A8A-82B6-88116DDA1AA8}" dt="2019-11-03T10:34:19.440" v="1176"/>
          <ac:spMkLst>
            <pc:docMk/>
            <pc:sldMk cId="2591933259" sldId="256"/>
            <ac:spMk id="12" creationId="{4B832437-D477-4F18-BC62-5D31F027C9E3}"/>
          </ac:spMkLst>
        </pc:spChg>
      </pc:sldChg>
      <pc:sldChg chg="addSp delSp modSp modNotesTx">
        <pc:chgData name="Zwick, Stefanie" userId="86173c9a-f9f2-4d20-92c6-933846c40909" providerId="ADAL" clId="{EE041488-614C-4A8A-82B6-88116DDA1AA8}" dt="2019-11-03T11:14:50.490" v="1504" actId="20577"/>
        <pc:sldMkLst>
          <pc:docMk/>
          <pc:sldMk cId="2944225459" sldId="257"/>
        </pc:sldMkLst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16" creationId="{543022FE-7D09-46F4-A791-804358E31F46}"/>
          </ac:spMkLst>
        </pc:spChg>
        <pc:spChg chg="mod">
          <ac:chgData name="Zwick, Stefanie" userId="86173c9a-f9f2-4d20-92c6-933846c40909" providerId="ADAL" clId="{EE041488-614C-4A8A-82B6-88116DDA1AA8}" dt="2019-11-03T11:10:51.211" v="1437" actId="1076"/>
          <ac:spMkLst>
            <pc:docMk/>
            <pc:sldMk cId="2944225459" sldId="257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21" creationId="{D1FAC4C2-6FE0-4EE0-BB09-BB83036D16D5}"/>
          </ac:spMkLst>
        </pc:spChg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22" creationId="{B5AAC0DA-56CC-4812-9656-D67208347127}"/>
          </ac:spMkLst>
        </pc:spChg>
        <pc:spChg chg="mod">
          <ac:chgData name="Zwick, Stefanie" userId="86173c9a-f9f2-4d20-92c6-933846c40909" providerId="ADAL" clId="{EE041488-614C-4A8A-82B6-88116DDA1AA8}" dt="2019-11-03T11:12:47.477" v="1470" actId="1076"/>
          <ac:spMkLst>
            <pc:docMk/>
            <pc:sldMk cId="2944225459" sldId="257"/>
            <ac:spMk id="23" creationId="{B11C3866-8851-49C1-80B3-32AB5B1B629F}"/>
          </ac:spMkLst>
        </pc:spChg>
        <pc:spChg chg="del mod">
          <ac:chgData name="Zwick, Stefanie" userId="86173c9a-f9f2-4d20-92c6-933846c40909" providerId="ADAL" clId="{EE041488-614C-4A8A-82B6-88116DDA1AA8}" dt="2019-11-03T11:12:25.708" v="1464" actId="478"/>
          <ac:spMkLst>
            <pc:docMk/>
            <pc:sldMk cId="2944225459" sldId="257"/>
            <ac:spMk id="24" creationId="{BDC734EE-2E02-4369-92CA-9BC5965A49E2}"/>
          </ac:spMkLst>
        </pc:spChg>
        <pc:spChg chg="del mod">
          <ac:chgData name="Zwick, Stefanie" userId="86173c9a-f9f2-4d20-92c6-933846c40909" providerId="ADAL" clId="{EE041488-614C-4A8A-82B6-88116DDA1AA8}" dt="2019-11-03T11:13:18.992" v="1481" actId="478"/>
          <ac:spMkLst>
            <pc:docMk/>
            <pc:sldMk cId="2944225459" sldId="257"/>
            <ac:spMk id="25" creationId="{ACA8210C-9724-44AE-A0E4-619F7A895720}"/>
          </ac:spMkLst>
        </pc:spChg>
        <pc:spChg chg="add del mod ord">
          <ac:chgData name="Zwick, Stefanie" userId="86173c9a-f9f2-4d20-92c6-933846c40909" providerId="ADAL" clId="{EE041488-614C-4A8A-82B6-88116DDA1AA8}" dt="2019-11-03T09:58:58.987" v="1082" actId="478"/>
          <ac:spMkLst>
            <pc:docMk/>
            <pc:sldMk cId="2944225459" sldId="257"/>
            <ac:spMk id="30" creationId="{7BBF5247-3547-4591-8C69-565030043B64}"/>
          </ac:spMkLst>
        </pc:spChg>
        <pc:spChg chg="add del mod">
          <ac:chgData name="Zwick, Stefanie" userId="86173c9a-f9f2-4d20-92c6-933846c40909" providerId="ADAL" clId="{EE041488-614C-4A8A-82B6-88116DDA1AA8}" dt="2019-11-03T09:58:23.834" v="1079" actId="478"/>
          <ac:spMkLst>
            <pc:docMk/>
            <pc:sldMk cId="2944225459" sldId="257"/>
            <ac:spMk id="31" creationId="{D3E79BDC-BBD6-4D8E-B87A-7F460C008443}"/>
          </ac:spMkLst>
        </pc:spChg>
        <pc:spChg chg="add mod ord">
          <ac:chgData name="Zwick, Stefanie" userId="86173c9a-f9f2-4d20-92c6-933846c40909" providerId="ADAL" clId="{EE041488-614C-4A8A-82B6-88116DDA1AA8}" dt="2019-11-03T11:13:16.370" v="1480" actId="14100"/>
          <ac:spMkLst>
            <pc:docMk/>
            <pc:sldMk cId="2944225459" sldId="257"/>
            <ac:spMk id="32" creationId="{61FB887F-F56C-4791-B244-A2FE1CF44912}"/>
          </ac:spMkLst>
        </pc:spChg>
        <pc:spChg chg="add 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35" creationId="{35371E9D-0119-465E-86EB-29CA7579D66F}"/>
          </ac:spMkLst>
        </pc:spChg>
        <pc:spChg chg="add del mod ord">
          <ac:chgData name="Zwick, Stefanie" userId="86173c9a-f9f2-4d20-92c6-933846c40909" providerId="ADAL" clId="{EE041488-614C-4A8A-82B6-88116DDA1AA8}" dt="2019-11-03T11:14:07.061" v="1492" actId="478"/>
          <ac:spMkLst>
            <pc:docMk/>
            <pc:sldMk cId="2944225459" sldId="257"/>
            <ac:spMk id="36" creationId="{BA4DBF0C-FDC0-44D0-8701-F72120D66397}"/>
          </ac:spMkLst>
        </pc:spChg>
        <pc:spChg chg="add del mod ord">
          <ac:chgData name="Zwick, Stefanie" userId="86173c9a-f9f2-4d20-92c6-933846c40909" providerId="ADAL" clId="{EE041488-614C-4A8A-82B6-88116DDA1AA8}" dt="2019-11-03T11:14:08.395" v="1493" actId="478"/>
          <ac:spMkLst>
            <pc:docMk/>
            <pc:sldMk cId="2944225459" sldId="257"/>
            <ac:spMk id="37" creationId="{CB959BC6-32DA-4E1E-A337-ED44FB4A53CE}"/>
          </ac:spMkLst>
        </pc:spChg>
        <pc:spChg chg="add 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38" creationId="{B3C44A85-B187-4DB9-A049-EA18BAE644EF}"/>
          </ac:spMkLst>
        </pc:spChg>
        <pc:picChg chg="mod">
          <ac:chgData name="Zwick, Stefanie" userId="86173c9a-f9f2-4d20-92c6-933846c40909" providerId="ADAL" clId="{EE041488-614C-4A8A-82B6-88116DDA1AA8}" dt="2019-11-03T11:14:12.378" v="1494" actId="207"/>
          <ac:picMkLst>
            <pc:docMk/>
            <pc:sldMk cId="2944225459" sldId="257"/>
            <ac:picMk id="17" creationId="{E4E579CF-6B01-453E-8ACF-0F3B493705CC}"/>
          </ac:picMkLst>
        </pc:picChg>
        <pc:picChg chg="del mod">
          <ac:chgData name="Zwick, Stefanie" userId="86173c9a-f9f2-4d20-92c6-933846c40909" providerId="ADAL" clId="{EE041488-614C-4A8A-82B6-88116DDA1AA8}" dt="2019-11-03T09:43:30.889" v="548" actId="478"/>
          <ac:picMkLst>
            <pc:docMk/>
            <pc:sldMk cId="2944225459" sldId="257"/>
            <ac:picMk id="18" creationId="{B1D6D3F6-BF6C-468E-9D8C-B6ADF7B8EEF2}"/>
          </ac:picMkLst>
        </pc:picChg>
        <pc:picChg chg="mod">
          <ac:chgData name="Zwick, Stefanie" userId="86173c9a-f9f2-4d20-92c6-933846c40909" providerId="ADAL" clId="{EE041488-614C-4A8A-82B6-88116DDA1AA8}" dt="2019-11-03T11:10:45.397" v="1436" actId="408"/>
          <ac:picMkLst>
            <pc:docMk/>
            <pc:sldMk cId="2944225459" sldId="257"/>
            <ac:picMk id="19" creationId="{4816F0B3-6F95-4E37-BEAA-4DB21F413BC8}"/>
          </ac:picMkLst>
        </pc:picChg>
        <pc:picChg chg="add mod modCrop">
          <ac:chgData name="Zwick, Stefanie" userId="86173c9a-f9f2-4d20-92c6-933846c40909" providerId="ADAL" clId="{EE041488-614C-4A8A-82B6-88116DDA1AA8}" dt="2019-11-03T11:14:12.378" v="1494" actId="207"/>
          <ac:picMkLst>
            <pc:docMk/>
            <pc:sldMk cId="2944225459" sldId="257"/>
            <ac:picMk id="28" creationId="{530F9EDE-CAAC-4694-B4EF-3A178B8109CA}"/>
          </ac:picMkLst>
        </pc:picChg>
        <pc:picChg chg="add del mod">
          <ac:chgData name="Zwick, Stefanie" userId="86173c9a-f9f2-4d20-92c6-933846c40909" providerId="ADAL" clId="{EE041488-614C-4A8A-82B6-88116DDA1AA8}" dt="2019-11-03T09:44:17.303" v="565" actId="478"/>
          <ac:picMkLst>
            <pc:docMk/>
            <pc:sldMk cId="2944225459" sldId="257"/>
            <ac:picMk id="29" creationId="{16D82B22-2A25-41B0-BE12-F80F013BB715}"/>
          </ac:picMkLst>
        </pc:picChg>
        <pc:cxnChg chg="add del mod">
          <ac:chgData name="Zwick, Stefanie" userId="86173c9a-f9f2-4d20-92c6-933846c40909" providerId="ADAL" clId="{EE041488-614C-4A8A-82B6-88116DDA1AA8}" dt="2019-11-03T11:10:38.997" v="1435" actId="478"/>
          <ac:cxnSpMkLst>
            <pc:docMk/>
            <pc:sldMk cId="2944225459" sldId="257"/>
            <ac:cxnSpMk id="34" creationId="{B5F15DE5-076A-44E9-A357-B6C1FBEE21CF}"/>
          </ac:cxnSpMkLst>
        </pc:cxnChg>
      </pc:sldChg>
      <pc:sldChg chg="del">
        <pc:chgData name="Zwick, Stefanie" userId="86173c9a-f9f2-4d20-92c6-933846c40909" providerId="ADAL" clId="{EE041488-614C-4A8A-82B6-88116DDA1AA8}" dt="2019-11-03T10:59:45.815" v="1323" actId="2696"/>
        <pc:sldMkLst>
          <pc:docMk/>
          <pc:sldMk cId="2912478160" sldId="258"/>
        </pc:sldMkLst>
      </pc:sldChg>
      <pc:sldChg chg="addSp delSp modSp ord modAnim modNotesTx">
        <pc:chgData name="Zwick, Stefanie" userId="86173c9a-f9f2-4d20-92c6-933846c40909" providerId="ADAL" clId="{EE041488-614C-4A8A-82B6-88116DDA1AA8}" dt="2019-11-03T14:03:17.972" v="3604"/>
        <pc:sldMkLst>
          <pc:docMk/>
          <pc:sldMk cId="2329253527" sldId="259"/>
        </pc:sldMkLst>
        <pc:spChg chg="add del mod">
          <ac:chgData name="Zwick, Stefanie" userId="86173c9a-f9f2-4d20-92c6-933846c40909" providerId="ADAL" clId="{EE041488-614C-4A8A-82B6-88116DDA1AA8}" dt="2019-11-03T12:34:21.628" v="2152" actId="478"/>
          <ac:spMkLst>
            <pc:docMk/>
            <pc:sldMk cId="2329253527" sldId="259"/>
            <ac:spMk id="16" creationId="{7FB176CC-4F85-4CC6-ABF3-C47034D45DB7}"/>
          </ac:spMkLst>
        </pc:spChg>
        <pc:spChg chg="add del mod">
          <ac:chgData name="Zwick, Stefanie" userId="86173c9a-f9f2-4d20-92c6-933846c40909" providerId="ADAL" clId="{EE041488-614C-4A8A-82B6-88116DDA1AA8}" dt="2019-11-03T12:31:25.334" v="2106" actId="478"/>
          <ac:spMkLst>
            <pc:docMk/>
            <pc:sldMk cId="2329253527" sldId="259"/>
            <ac:spMk id="17" creationId="{96F943FB-52B2-4F07-A0AC-153E115C598D}"/>
          </ac:spMkLst>
        </pc:spChg>
        <pc:spChg chg="add del">
          <ac:chgData name="Zwick, Stefanie" userId="86173c9a-f9f2-4d20-92c6-933846c40909" providerId="ADAL" clId="{EE041488-614C-4A8A-82B6-88116DDA1AA8}" dt="2019-11-03T11:35:22.965" v="1624" actId="478"/>
          <ac:spMkLst>
            <pc:docMk/>
            <pc:sldMk cId="2329253527" sldId="259"/>
            <ac:spMk id="18" creationId="{801C31BB-74B8-4BFE-9B34-02F9908EC521}"/>
          </ac:spMkLst>
        </pc:spChg>
        <pc:spChg chg="add mod">
          <ac:chgData name="Zwick, Stefanie" userId="86173c9a-f9f2-4d20-92c6-933846c40909" providerId="ADAL" clId="{EE041488-614C-4A8A-82B6-88116DDA1AA8}" dt="2019-11-03T12:33:26.519" v="2146" actId="1076"/>
          <ac:spMkLst>
            <pc:docMk/>
            <pc:sldMk cId="2329253527" sldId="259"/>
            <ac:spMk id="19" creationId="{B47D0AA4-F71A-4311-8468-266864CB0B73}"/>
          </ac:spMkLst>
        </pc:spChg>
        <pc:spChg chg="add del">
          <ac:chgData name="Zwick, Stefanie" userId="86173c9a-f9f2-4d20-92c6-933846c40909" providerId="ADAL" clId="{EE041488-614C-4A8A-82B6-88116DDA1AA8}" dt="2019-11-03T12:34:33.787" v="2155" actId="478"/>
          <ac:spMkLst>
            <pc:docMk/>
            <pc:sldMk cId="2329253527" sldId="259"/>
            <ac:spMk id="20" creationId="{1705B8EC-42CD-4634-A91E-9A6332F88E0C}"/>
          </ac:spMkLst>
        </pc:spChg>
        <pc:spChg chg="add del">
          <ac:chgData name="Zwick, Stefanie" userId="86173c9a-f9f2-4d20-92c6-933846c40909" providerId="ADAL" clId="{EE041488-614C-4A8A-82B6-88116DDA1AA8}" dt="2019-11-03T12:34:43.670" v="2158" actId="478"/>
          <ac:spMkLst>
            <pc:docMk/>
            <pc:sldMk cId="2329253527" sldId="259"/>
            <ac:spMk id="23" creationId="{FF34A282-F234-4C58-985A-4A9009F7BB56}"/>
          </ac:spMkLst>
        </pc:spChg>
        <pc:spChg chg="add mod">
          <ac:chgData name="Zwick, Stefanie" userId="86173c9a-f9f2-4d20-92c6-933846c40909" providerId="ADAL" clId="{EE041488-614C-4A8A-82B6-88116DDA1AA8}" dt="2019-11-03T12:37:40.230" v="2253" actId="20577"/>
          <ac:spMkLst>
            <pc:docMk/>
            <pc:sldMk cId="2329253527" sldId="259"/>
            <ac:spMk id="24" creationId="{1BCAEEBA-C540-462C-AA67-4AC4A307F79E}"/>
          </ac:spMkLst>
        </pc:spChg>
        <pc:spChg chg="add mod">
          <ac:chgData name="Zwick, Stefanie" userId="86173c9a-f9f2-4d20-92c6-933846c40909" providerId="ADAL" clId="{EE041488-614C-4A8A-82B6-88116DDA1AA8}" dt="2019-11-03T12:37:26.967" v="2240" actId="6549"/>
          <ac:spMkLst>
            <pc:docMk/>
            <pc:sldMk cId="2329253527" sldId="259"/>
            <ac:spMk id="25" creationId="{D9CAAD0A-AEA8-4906-B374-033A6D2E4AA9}"/>
          </ac:spMkLst>
        </pc:spChg>
        <pc:spChg chg="add mod">
          <ac:chgData name="Zwick, Stefanie" userId="86173c9a-f9f2-4d20-92c6-933846c40909" providerId="ADAL" clId="{EE041488-614C-4A8A-82B6-88116DDA1AA8}" dt="2019-11-03T12:36:21.189" v="2164" actId="1076"/>
          <ac:spMkLst>
            <pc:docMk/>
            <pc:sldMk cId="2329253527" sldId="259"/>
            <ac:spMk id="26" creationId="{C4BDEC67-5F94-423A-97AC-BB6CFEBFCF81}"/>
          </ac:spMkLst>
        </pc:spChg>
        <pc:spChg chg="add mod">
          <ac:chgData name="Zwick, Stefanie" userId="86173c9a-f9f2-4d20-92c6-933846c40909" providerId="ADAL" clId="{EE041488-614C-4A8A-82B6-88116DDA1AA8}" dt="2019-11-03T12:36:16.994" v="2163" actId="1076"/>
          <ac:spMkLst>
            <pc:docMk/>
            <pc:sldMk cId="2329253527" sldId="259"/>
            <ac:spMk id="27" creationId="{BE03DA87-A203-4594-B674-4F27B555A59F}"/>
          </ac:spMkLst>
        </pc:spChg>
        <pc:spChg chg="add mod">
          <ac:chgData name="Zwick, Stefanie" userId="86173c9a-f9f2-4d20-92c6-933846c40909" providerId="ADAL" clId="{EE041488-614C-4A8A-82B6-88116DDA1AA8}" dt="2019-11-03T12:34:19.539" v="2151" actId="207"/>
          <ac:spMkLst>
            <pc:docMk/>
            <pc:sldMk cId="2329253527" sldId="259"/>
            <ac:spMk id="28" creationId="{05E37586-6F1B-4ECF-B187-3C2631CACC4F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29" creationId="{89F5B589-712B-4C27-95A0-1F40228C3D8C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30" creationId="{BEF346D4-39CF-4723-A62A-F080CF7BDEFF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31" creationId="{ECFFC5E0-D441-4D9C-AB04-7F801C98640D}"/>
          </ac:spMkLst>
        </pc:spChg>
        <pc:picChg chg="add mod modCrop">
          <ac:chgData name="Zwick, Stefanie" userId="86173c9a-f9f2-4d20-92c6-933846c40909" providerId="ADAL" clId="{EE041488-614C-4A8A-82B6-88116DDA1AA8}" dt="2019-11-03T11:33:48.402" v="1531" actId="1076"/>
          <ac:picMkLst>
            <pc:docMk/>
            <pc:sldMk cId="2329253527" sldId="259"/>
            <ac:picMk id="15" creationId="{26F7A93E-DB7B-47BC-8345-C0E9018B933F}"/>
          </ac:picMkLst>
        </pc:picChg>
        <pc:picChg chg="add mod">
          <ac:chgData name="Zwick, Stefanie" userId="86173c9a-f9f2-4d20-92c6-933846c40909" providerId="ADAL" clId="{EE041488-614C-4A8A-82B6-88116DDA1AA8}" dt="2019-11-03T12:36:16.994" v="2163" actId="1076"/>
          <ac:picMkLst>
            <pc:docMk/>
            <pc:sldMk cId="2329253527" sldId="259"/>
            <ac:picMk id="21" creationId="{54B2D550-AFB7-4692-A9C8-19BE41B8DE58}"/>
          </ac:picMkLst>
        </pc:picChg>
        <pc:picChg chg="add mod">
          <ac:chgData name="Zwick, Stefanie" userId="86173c9a-f9f2-4d20-92c6-933846c40909" providerId="ADAL" clId="{EE041488-614C-4A8A-82B6-88116DDA1AA8}" dt="2019-11-03T12:36:21.189" v="2164" actId="1076"/>
          <ac:picMkLst>
            <pc:docMk/>
            <pc:sldMk cId="2329253527" sldId="259"/>
            <ac:picMk id="22" creationId="{DB2E4D23-9798-4BA4-A3A0-E4AEC3F4CC6E}"/>
          </ac:picMkLst>
        </pc:picChg>
      </pc:sldChg>
      <pc:sldChg chg="addSp del">
        <pc:chgData name="Zwick, Stefanie" userId="86173c9a-f9f2-4d20-92c6-933846c40909" providerId="ADAL" clId="{EE041488-614C-4A8A-82B6-88116DDA1AA8}" dt="2019-11-03T13:23:39.653" v="3377" actId="2696"/>
        <pc:sldMkLst>
          <pc:docMk/>
          <pc:sldMk cId="3579988532" sldId="260"/>
        </pc:sldMkLst>
        <pc:spChg chg="add">
          <ac:chgData name="Zwick, Stefanie" userId="86173c9a-f9f2-4d20-92c6-933846c40909" providerId="ADAL" clId="{EE041488-614C-4A8A-82B6-88116DDA1AA8}" dt="2019-11-03T10:34:31.483" v="1177"/>
          <ac:spMkLst>
            <pc:docMk/>
            <pc:sldMk cId="3579988532" sldId="260"/>
            <ac:spMk id="8" creationId="{4C93FD61-6E74-4A56-9684-9FA65D018CB8}"/>
          </ac:spMkLst>
        </pc:spChg>
      </pc:sldChg>
      <pc:sldChg chg="modSp add del setBg">
        <pc:chgData name="Zwick, Stefanie" userId="86173c9a-f9f2-4d20-92c6-933846c40909" providerId="ADAL" clId="{EE041488-614C-4A8A-82B6-88116DDA1AA8}" dt="2019-11-03T10:52:15.872" v="1314" actId="2696"/>
        <pc:sldMkLst>
          <pc:docMk/>
          <pc:sldMk cId="2207557513" sldId="261"/>
        </pc:sldMkLst>
        <pc:spChg chg="mod">
          <ac:chgData name="Zwick, Stefanie" userId="86173c9a-f9f2-4d20-92c6-933846c40909" providerId="ADAL" clId="{EE041488-614C-4A8A-82B6-88116DDA1AA8}" dt="2019-11-03T10:49:43.263" v="1281" actId="20577"/>
          <ac:spMkLst>
            <pc:docMk/>
            <pc:sldMk cId="2207557513" sldId="261"/>
            <ac:spMk id="23" creationId="{B11C3866-8851-49C1-80B3-32AB5B1B629F}"/>
          </ac:spMkLst>
        </pc:spChg>
        <pc:spChg chg="mod">
          <ac:chgData name="Zwick, Stefanie" userId="86173c9a-f9f2-4d20-92c6-933846c40909" providerId="ADAL" clId="{EE041488-614C-4A8A-82B6-88116DDA1AA8}" dt="2019-11-03T10:51:40.319" v="1303" actId="108"/>
          <ac:spMkLst>
            <pc:docMk/>
            <pc:sldMk cId="2207557513" sldId="261"/>
            <ac:spMk id="24" creationId="{BDC734EE-2E02-4369-92CA-9BC5965A49E2}"/>
          </ac:spMkLst>
        </pc:spChg>
      </pc:sldChg>
      <pc:sldChg chg="modSp add del ord">
        <pc:chgData name="Zwick, Stefanie" userId="86173c9a-f9f2-4d20-92c6-933846c40909" providerId="ADAL" clId="{EE041488-614C-4A8A-82B6-88116DDA1AA8}" dt="2019-11-03T11:15:53.425" v="1523" actId="2696"/>
        <pc:sldMkLst>
          <pc:docMk/>
          <pc:sldMk cId="1183845490" sldId="262"/>
        </pc:sldMkLst>
        <pc:spChg chg="mod">
          <ac:chgData name="Zwick, Stefanie" userId="86173c9a-f9f2-4d20-92c6-933846c40909" providerId="ADAL" clId="{EE041488-614C-4A8A-82B6-88116DDA1AA8}" dt="2019-11-03T11:04:45.177" v="1376" actId="207"/>
          <ac:spMkLst>
            <pc:docMk/>
            <pc:sldMk cId="1183845490" sldId="262"/>
            <ac:spMk id="24" creationId="{BDC734EE-2E02-4369-92CA-9BC5965A49E2}"/>
          </ac:spMkLst>
        </pc:spChg>
        <pc:spChg chg="mod">
          <ac:chgData name="Zwick, Stefanie" userId="86173c9a-f9f2-4d20-92c6-933846c40909" providerId="ADAL" clId="{EE041488-614C-4A8A-82B6-88116DDA1AA8}" dt="2019-11-03T11:05:25.704" v="1377" actId="207"/>
          <ac:spMkLst>
            <pc:docMk/>
            <pc:sldMk cId="1183845490" sldId="262"/>
            <ac:spMk id="25" creationId="{ACA8210C-9724-44AE-A0E4-619F7A895720}"/>
          </ac:spMkLst>
        </pc:spChg>
      </pc:sldChg>
      <pc:sldChg chg="addSp delSp modSp add mod ord setBg modAnim">
        <pc:chgData name="Zwick, Stefanie" userId="86173c9a-f9f2-4d20-92c6-933846c40909" providerId="ADAL" clId="{EE041488-614C-4A8A-82B6-88116DDA1AA8}" dt="2019-11-03T14:39:41.798" v="3734" actId="478"/>
        <pc:sldMkLst>
          <pc:docMk/>
          <pc:sldMk cId="1139602296" sldId="263"/>
        </pc:sldMkLst>
        <pc:spChg chg="del mod">
          <ac:chgData name="Zwick, Stefanie" userId="86173c9a-f9f2-4d20-92c6-933846c40909" providerId="ADAL" clId="{EE041488-614C-4A8A-82B6-88116DDA1AA8}" dt="2019-11-03T13:58:41.055" v="3443" actId="478"/>
          <ac:spMkLst>
            <pc:docMk/>
            <pc:sldMk cId="1139602296" sldId="263"/>
            <ac:spMk id="2" creationId="{3DAF7376-158E-49F3-9464-E13821B45212}"/>
          </ac:spMkLst>
        </pc:spChg>
        <pc:spChg chg="del">
          <ac:chgData name="Zwick, Stefanie" userId="86173c9a-f9f2-4d20-92c6-933846c40909" providerId="ADAL" clId="{EE041488-614C-4A8A-82B6-88116DDA1AA8}" dt="2019-11-03T13:24:41.235" v="3411" actId="478"/>
          <ac:spMkLst>
            <pc:docMk/>
            <pc:sldMk cId="1139602296" sldId="263"/>
            <ac:spMk id="3" creationId="{960909BB-4A0F-4D0B-AE3B-6F81DE9CD05B}"/>
          </ac:spMkLst>
        </pc:spChg>
        <pc:spChg chg="add del mod">
          <ac:chgData name="Zwick, Stefanie" userId="86173c9a-f9f2-4d20-92c6-933846c40909" providerId="ADAL" clId="{EE041488-614C-4A8A-82B6-88116DDA1AA8}" dt="2019-11-03T13:59:03.264" v="3474"/>
          <ac:spMkLst>
            <pc:docMk/>
            <pc:sldMk cId="1139602296" sldId="263"/>
            <ac:spMk id="13" creationId="{9FA9C563-3F42-4A03-8874-F1B921E5E5D1}"/>
          </ac:spMkLst>
        </pc:spChg>
        <pc:spChg chg="add del mod">
          <ac:chgData name="Zwick, Stefanie" userId="86173c9a-f9f2-4d20-92c6-933846c40909" providerId="ADAL" clId="{EE041488-614C-4A8A-82B6-88116DDA1AA8}" dt="2019-11-03T13:59:18.292" v="3476" actId="478"/>
          <ac:spMkLst>
            <pc:docMk/>
            <pc:sldMk cId="1139602296" sldId="263"/>
            <ac:spMk id="14" creationId="{E03C495C-C852-473E-BB89-B1A89ABCA451}"/>
          </ac:spMkLst>
        </pc:spChg>
        <pc:spChg chg="add del mod">
          <ac:chgData name="Zwick, Stefanie" userId="86173c9a-f9f2-4d20-92c6-933846c40909" providerId="ADAL" clId="{EE041488-614C-4A8A-82B6-88116DDA1AA8}" dt="2019-11-03T14:00:13.518" v="3517" actId="478"/>
          <ac:spMkLst>
            <pc:docMk/>
            <pc:sldMk cId="1139602296" sldId="263"/>
            <ac:spMk id="15" creationId="{5D01E3D1-2A3B-4166-B43B-8A14787DB1D5}"/>
          </ac:spMkLst>
        </pc:spChg>
        <pc:spChg chg="add del mod">
          <ac:chgData name="Zwick, Stefanie" userId="86173c9a-f9f2-4d20-92c6-933846c40909" providerId="ADAL" clId="{EE041488-614C-4A8A-82B6-88116DDA1AA8}" dt="2019-11-03T14:39:41.798" v="3734" actId="478"/>
          <ac:spMkLst>
            <pc:docMk/>
            <pc:sldMk cId="1139602296" sldId="263"/>
            <ac:spMk id="16" creationId="{9EAC2811-7EAB-40B3-B15B-DAB57FAD167F}"/>
          </ac:spMkLst>
        </pc:spChg>
        <pc:spChg chg="add mod">
          <ac:chgData name="Zwick, Stefanie" userId="86173c9a-f9f2-4d20-92c6-933846c40909" providerId="ADAL" clId="{EE041488-614C-4A8A-82B6-88116DDA1AA8}" dt="2019-11-03T14:39:38.204" v="3733"/>
          <ac:spMkLst>
            <pc:docMk/>
            <pc:sldMk cId="1139602296" sldId="263"/>
            <ac:spMk id="22" creationId="{ED7C07B0-D6AF-4430-9676-5F30140414C8}"/>
          </ac:spMkLst>
        </pc:spChg>
        <pc:picChg chg="add mod">
          <ac:chgData name="Zwick, Stefanie" userId="86173c9a-f9f2-4d20-92c6-933846c40909" providerId="ADAL" clId="{EE041488-614C-4A8A-82B6-88116DDA1AA8}" dt="2019-11-03T14:00:29.285" v="3520" actId="14826"/>
          <ac:picMkLst>
            <pc:docMk/>
            <pc:sldMk cId="1139602296" sldId="263"/>
            <ac:picMk id="5" creationId="{2B8D18E7-08D5-4E01-AB22-7B745C5DFB5A}"/>
          </ac:picMkLst>
        </pc:picChg>
        <pc:picChg chg="add mod">
          <ac:chgData name="Zwick, Stefanie" userId="86173c9a-f9f2-4d20-92c6-933846c40909" providerId="ADAL" clId="{EE041488-614C-4A8A-82B6-88116DDA1AA8}" dt="2019-11-03T14:00:45.153" v="3525" actId="14826"/>
          <ac:picMkLst>
            <pc:docMk/>
            <pc:sldMk cId="1139602296" sldId="263"/>
            <ac:picMk id="7" creationId="{0F6BC9E1-58C3-4302-A6D7-A4CDCA539B19}"/>
          </ac:picMkLst>
        </pc:picChg>
        <pc:picChg chg="add mod">
          <ac:chgData name="Zwick, Stefanie" userId="86173c9a-f9f2-4d20-92c6-933846c40909" providerId="ADAL" clId="{EE041488-614C-4A8A-82B6-88116DDA1AA8}" dt="2019-11-03T14:01:07.016" v="3532" actId="14826"/>
          <ac:picMkLst>
            <pc:docMk/>
            <pc:sldMk cId="1139602296" sldId="263"/>
            <ac:picMk id="9" creationId="{BEB0A418-DC95-41C7-9C32-B55BEEA51CE8}"/>
          </ac:picMkLst>
        </pc:picChg>
        <pc:picChg chg="add mod">
          <ac:chgData name="Zwick, Stefanie" userId="86173c9a-f9f2-4d20-92c6-933846c40909" providerId="ADAL" clId="{EE041488-614C-4A8A-82B6-88116DDA1AA8}" dt="2019-11-03T14:01:03.861" v="3531" actId="14826"/>
          <ac:picMkLst>
            <pc:docMk/>
            <pc:sldMk cId="1139602296" sldId="263"/>
            <ac:picMk id="11" creationId="{8A7A92D3-95EA-43B1-A8D1-8423B9DDF352}"/>
          </ac:picMkLst>
        </pc:picChg>
        <pc:picChg chg="add del">
          <ac:chgData name="Zwick, Stefanie" userId="86173c9a-f9f2-4d20-92c6-933846c40909" providerId="ADAL" clId="{EE041488-614C-4A8A-82B6-88116DDA1AA8}" dt="2019-11-03T14:00:30.203" v="3521" actId="478"/>
          <ac:picMkLst>
            <pc:docMk/>
            <pc:sldMk cId="1139602296" sldId="263"/>
            <ac:picMk id="17" creationId="{54FB9DE5-7099-4AA2-A631-F6B56A6FEFEA}"/>
          </ac:picMkLst>
        </pc:picChg>
        <pc:picChg chg="add del">
          <ac:chgData name="Zwick, Stefanie" userId="86173c9a-f9f2-4d20-92c6-933846c40909" providerId="ADAL" clId="{EE041488-614C-4A8A-82B6-88116DDA1AA8}" dt="2019-11-03T14:00:41.028" v="3524" actId="478"/>
          <ac:picMkLst>
            <pc:docMk/>
            <pc:sldMk cId="1139602296" sldId="263"/>
            <ac:picMk id="18" creationId="{48F23ACB-B667-4C3E-B610-A7BD72B8D005}"/>
          </ac:picMkLst>
        </pc:picChg>
        <pc:picChg chg="add del">
          <ac:chgData name="Zwick, Stefanie" userId="86173c9a-f9f2-4d20-92c6-933846c40909" providerId="ADAL" clId="{EE041488-614C-4A8A-82B6-88116DDA1AA8}" dt="2019-11-03T14:00:50.176" v="3527" actId="478"/>
          <ac:picMkLst>
            <pc:docMk/>
            <pc:sldMk cId="1139602296" sldId="263"/>
            <ac:picMk id="19" creationId="{EA775ED8-5469-454B-BE9D-4D8631003AC2}"/>
          </ac:picMkLst>
        </pc:picChg>
        <pc:picChg chg="add del">
          <ac:chgData name="Zwick, Stefanie" userId="86173c9a-f9f2-4d20-92c6-933846c40909" providerId="ADAL" clId="{EE041488-614C-4A8A-82B6-88116DDA1AA8}" dt="2019-11-03T14:01:00.384" v="3530" actId="478"/>
          <ac:picMkLst>
            <pc:docMk/>
            <pc:sldMk cId="1139602296" sldId="263"/>
            <ac:picMk id="20" creationId="{EF3B58CB-D236-472D-9F52-F8E5107D4F9C}"/>
          </ac:picMkLst>
        </pc:picChg>
        <pc:picChg chg="add del">
          <ac:chgData name="Zwick, Stefanie" userId="86173c9a-f9f2-4d20-92c6-933846c40909" providerId="ADAL" clId="{EE041488-614C-4A8A-82B6-88116DDA1AA8}" dt="2019-11-03T14:01:07.834" v="3533" actId="478"/>
          <ac:picMkLst>
            <pc:docMk/>
            <pc:sldMk cId="1139602296" sldId="263"/>
            <ac:picMk id="21" creationId="{D3DECE66-7B06-48E5-8FD1-6D735D233FC1}"/>
          </ac:picMkLst>
        </pc:picChg>
      </pc:sldChg>
      <pc:sldChg chg="addSp delSp modSp add">
        <pc:chgData name="Zwick, Stefanie" userId="86173c9a-f9f2-4d20-92c6-933846c40909" providerId="ADAL" clId="{EE041488-614C-4A8A-82B6-88116DDA1AA8}" dt="2019-11-03T14:39:23.313" v="3731"/>
        <pc:sldMkLst>
          <pc:docMk/>
          <pc:sldMk cId="4104854672" sldId="264"/>
        </pc:sldMkLst>
        <pc:spChg chg="del mod">
          <ac:chgData name="Zwick, Stefanie" userId="86173c9a-f9f2-4d20-92c6-933846c40909" providerId="ADAL" clId="{EE041488-614C-4A8A-82B6-88116DDA1AA8}" dt="2019-11-03T13:25:25.413" v="3414" actId="478"/>
          <ac:spMkLst>
            <pc:docMk/>
            <pc:sldMk cId="4104854672" sldId="264"/>
            <ac:spMk id="2" creationId="{127E9F36-FAB0-47AC-ACC0-660B36992FEB}"/>
          </ac:spMkLst>
        </pc:spChg>
        <pc:spChg chg="del">
          <ac:chgData name="Zwick, Stefanie" userId="86173c9a-f9f2-4d20-92c6-933846c40909" providerId="ADAL" clId="{EE041488-614C-4A8A-82B6-88116DDA1AA8}" dt="2019-11-03T13:23:45.680" v="3378"/>
          <ac:spMkLst>
            <pc:docMk/>
            <pc:sldMk cId="4104854672" sldId="264"/>
            <ac:spMk id="3" creationId="{111870A5-A75D-45F1-BAF4-58875F3CEC46}"/>
          </ac:spMkLst>
        </pc:spChg>
        <pc:spChg chg="add del mod">
          <ac:chgData name="Zwick, Stefanie" userId="86173c9a-f9f2-4d20-92c6-933846c40909" providerId="ADAL" clId="{EE041488-614C-4A8A-82B6-88116DDA1AA8}" dt="2019-11-03T13:25:32.306" v="3416" actId="478"/>
          <ac:spMkLst>
            <pc:docMk/>
            <pc:sldMk cId="4104854672" sldId="264"/>
            <ac:spMk id="4" creationId="{27CBB54B-E46B-4858-9C53-32A6CB1090DC}"/>
          </ac:spMkLst>
        </pc:spChg>
        <pc:spChg chg="add del mod">
          <ac:chgData name="Zwick, Stefanie" userId="86173c9a-f9f2-4d20-92c6-933846c40909" providerId="ADAL" clId="{EE041488-614C-4A8A-82B6-88116DDA1AA8}" dt="2019-11-03T14:39:21.841" v="3730" actId="478"/>
          <ac:spMkLst>
            <pc:docMk/>
            <pc:sldMk cId="4104854672" sldId="264"/>
            <ac:spMk id="5" creationId="{5AEE3F85-D43E-4A43-8277-E42D9229ECE9}"/>
          </ac:spMkLst>
        </pc:spChg>
        <pc:spChg chg="add del mod">
          <ac:chgData name="Zwick, Stefanie" userId="86173c9a-f9f2-4d20-92c6-933846c40909" providerId="ADAL" clId="{EE041488-614C-4A8A-82B6-88116DDA1AA8}" dt="2019-11-03T13:25:30.903" v="3415" actId="478"/>
          <ac:spMkLst>
            <pc:docMk/>
            <pc:sldMk cId="4104854672" sldId="264"/>
            <ac:spMk id="7" creationId="{18151AAD-7A70-4F9B-AE49-2D194AEF452C}"/>
          </ac:spMkLst>
        </pc:spChg>
        <pc:spChg chg="add del mod">
          <ac:chgData name="Zwick, Stefanie" userId="86173c9a-f9f2-4d20-92c6-933846c40909" providerId="ADAL" clId="{EE041488-614C-4A8A-82B6-88116DDA1AA8}" dt="2019-11-03T14:34:15.663" v="3693" actId="478"/>
          <ac:spMkLst>
            <pc:docMk/>
            <pc:sldMk cId="4104854672" sldId="264"/>
            <ac:spMk id="10" creationId="{9B9FF2E4-7B23-4FC6-9A55-9DBE8F9847A2}"/>
          </ac:spMkLst>
        </pc:spChg>
        <pc:spChg chg="add del">
          <ac:chgData name="Zwick, Stefanie" userId="86173c9a-f9f2-4d20-92c6-933846c40909" providerId="ADAL" clId="{EE041488-614C-4A8A-82B6-88116DDA1AA8}" dt="2019-11-03T14:34:42.262" v="3699" actId="478"/>
          <ac:spMkLst>
            <pc:docMk/>
            <pc:sldMk cId="4104854672" sldId="264"/>
            <ac:spMk id="11" creationId="{CDA4A62F-9AEC-4BC0-86BE-860C5CAD0000}"/>
          </ac:spMkLst>
        </pc:spChg>
        <pc:spChg chg="add mod">
          <ac:chgData name="Zwick, Stefanie" userId="86173c9a-f9f2-4d20-92c6-933846c40909" providerId="ADAL" clId="{EE041488-614C-4A8A-82B6-88116DDA1AA8}" dt="2019-11-03T14:39:23.313" v="3731"/>
          <ac:spMkLst>
            <pc:docMk/>
            <pc:sldMk cId="4104854672" sldId="264"/>
            <ac:spMk id="12" creationId="{88FA7CEC-7522-401F-86C8-6698817AB105}"/>
          </ac:spMkLst>
        </pc:spChg>
        <pc:picChg chg="add mod modCrop">
          <ac:chgData name="Zwick, Stefanie" userId="86173c9a-f9f2-4d20-92c6-933846c40909" providerId="ADAL" clId="{EE041488-614C-4A8A-82B6-88116DDA1AA8}" dt="2019-11-03T14:34:30.847" v="3698" actId="1076"/>
          <ac:picMkLst>
            <pc:docMk/>
            <pc:sldMk cId="4104854672" sldId="264"/>
            <ac:picMk id="9" creationId="{BE9C304D-E92C-4854-BC49-FA63F302307D}"/>
          </ac:picMkLst>
        </pc:picChg>
      </pc:sldChg>
      <pc:sldChg chg="add del">
        <pc:chgData name="Zwick, Stefanie" userId="86173c9a-f9f2-4d20-92c6-933846c40909" providerId="ADAL" clId="{EE041488-614C-4A8A-82B6-88116DDA1AA8}" dt="2019-11-03T11:14:00.329" v="1489" actId="2696"/>
        <pc:sldMkLst>
          <pc:docMk/>
          <pc:sldMk cId="298817343" sldId="265"/>
        </pc:sldMkLst>
      </pc:sldChg>
      <pc:sldChg chg="delSp modSp add modNotesTx">
        <pc:chgData name="Zwick, Stefanie" userId="86173c9a-f9f2-4d20-92c6-933846c40909" providerId="ADAL" clId="{EE041488-614C-4A8A-82B6-88116DDA1AA8}" dt="2019-11-03T11:15:20.702" v="1506" actId="120"/>
        <pc:sldMkLst>
          <pc:docMk/>
          <pc:sldMk cId="628703886" sldId="265"/>
        </pc:sldMkLst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16" creationId="{543022FE-7D09-46F4-A791-804358E31F46}"/>
          </ac:spMkLst>
        </pc:spChg>
        <pc:spChg chg="mod">
          <ac:chgData name="Zwick, Stefanie" userId="86173c9a-f9f2-4d20-92c6-933846c40909" providerId="ADAL" clId="{EE041488-614C-4A8A-82B6-88116DDA1AA8}" dt="2019-11-03T11:14:21.731" v="1498" actId="207"/>
          <ac:spMkLst>
            <pc:docMk/>
            <pc:sldMk cId="628703886" sldId="265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22" creationId="{B5AAC0DA-56CC-4812-9656-D67208347127}"/>
          </ac:spMkLst>
        </pc:spChg>
        <pc:spChg chg="mod">
          <ac:chgData name="Zwick, Stefanie" userId="86173c9a-f9f2-4d20-92c6-933846c40909" providerId="ADAL" clId="{EE041488-614C-4A8A-82B6-88116DDA1AA8}" dt="2019-11-03T11:14:21.731" v="1498" actId="207"/>
          <ac:spMkLst>
            <pc:docMk/>
            <pc:sldMk cId="628703886" sldId="265"/>
            <ac:spMk id="23" creationId="{B11C3866-8851-49C1-80B3-32AB5B1B629F}"/>
          </ac:spMkLst>
        </pc:spChg>
        <pc:spChg chg="del">
          <ac:chgData name="Zwick, Stefanie" userId="86173c9a-f9f2-4d20-92c6-933846c40909" providerId="ADAL" clId="{EE041488-614C-4A8A-82B6-88116DDA1AA8}" dt="2019-11-03T11:14:15.074" v="1495" actId="478"/>
          <ac:spMkLst>
            <pc:docMk/>
            <pc:sldMk cId="628703886" sldId="265"/>
            <ac:spMk id="32" creationId="{61FB887F-F56C-4791-B244-A2FE1CF44912}"/>
          </ac:spMkLst>
        </pc:spChg>
        <pc:spChg chg="del">
          <ac:chgData name="Zwick, Stefanie" userId="86173c9a-f9f2-4d20-92c6-933846c40909" providerId="ADAL" clId="{EE041488-614C-4A8A-82B6-88116DDA1AA8}" dt="2019-11-03T11:14:15.861" v="1496" actId="478"/>
          <ac:spMkLst>
            <pc:docMk/>
            <pc:sldMk cId="628703886" sldId="265"/>
            <ac:spMk id="37" creationId="{CB959BC6-32DA-4E1E-A337-ED44FB4A53CE}"/>
          </ac:spMkLst>
        </pc:spChg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38" creationId="{B3C44A85-B187-4DB9-A049-EA18BAE644EF}"/>
          </ac:spMkLst>
        </pc:spChg>
        <pc:picChg chg="mod">
          <ac:chgData name="Zwick, Stefanie" userId="86173c9a-f9f2-4d20-92c6-933846c40909" providerId="ADAL" clId="{EE041488-614C-4A8A-82B6-88116DDA1AA8}" dt="2019-11-03T11:14:18.521" v="1497" actId="207"/>
          <ac:picMkLst>
            <pc:docMk/>
            <pc:sldMk cId="628703886" sldId="265"/>
            <ac:picMk id="17" creationId="{E4E579CF-6B01-453E-8ACF-0F3B493705CC}"/>
          </ac:picMkLst>
        </pc:picChg>
        <pc:picChg chg="mod">
          <ac:chgData name="Zwick, Stefanie" userId="86173c9a-f9f2-4d20-92c6-933846c40909" providerId="ADAL" clId="{EE041488-614C-4A8A-82B6-88116DDA1AA8}" dt="2019-11-03T11:14:21.731" v="1498" actId="207"/>
          <ac:picMkLst>
            <pc:docMk/>
            <pc:sldMk cId="628703886" sldId="265"/>
            <ac:picMk id="19" creationId="{4816F0B3-6F95-4E37-BEAA-4DB21F413BC8}"/>
          </ac:picMkLst>
        </pc:picChg>
      </pc:sldChg>
      <pc:sldChg chg="addSp delSp modSp add modNotesTx">
        <pc:chgData name="Zwick, Stefanie" userId="86173c9a-f9f2-4d20-92c6-933846c40909" providerId="ADAL" clId="{EE041488-614C-4A8A-82B6-88116DDA1AA8}" dt="2019-11-03T11:15:40.020" v="1522" actId="6549"/>
        <pc:sldMkLst>
          <pc:docMk/>
          <pc:sldMk cId="144978216" sldId="266"/>
        </pc:sldMkLst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1" creationId="{D1FAC4C2-6FE0-4EE0-BB09-BB83036D16D5}"/>
          </ac:spMkLst>
        </pc:spChg>
        <pc:spChg chg="add del 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3" creationId="{B11C3866-8851-49C1-80B3-32AB5B1B629F}"/>
          </ac:spMkLst>
        </pc:spChg>
        <pc:spChg chg="del">
          <ac:chgData name="Zwick, Stefanie" userId="86173c9a-f9f2-4d20-92c6-933846c40909" providerId="ADAL" clId="{EE041488-614C-4A8A-82B6-88116DDA1AA8}" dt="2019-11-03T11:14:29.445" v="1501" actId="478"/>
          <ac:spMkLst>
            <pc:docMk/>
            <pc:sldMk cId="144978216" sldId="266"/>
            <ac:spMk id="32" creationId="{61FB887F-F56C-4791-B244-A2FE1CF44912}"/>
          </ac:spMkLst>
        </pc:spChg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35" creationId="{35371E9D-0119-465E-86EB-29CA7579D66F}"/>
          </ac:spMkLst>
        </pc:spChg>
        <pc:spChg chg="del">
          <ac:chgData name="Zwick, Stefanie" userId="86173c9a-f9f2-4d20-92c6-933846c40909" providerId="ADAL" clId="{EE041488-614C-4A8A-82B6-88116DDA1AA8}" dt="2019-11-03T11:14:30.886" v="1502" actId="478"/>
          <ac:spMkLst>
            <pc:docMk/>
            <pc:sldMk cId="144978216" sldId="266"/>
            <ac:spMk id="36" creationId="{BA4DBF0C-FDC0-44D0-8701-F72120D66397}"/>
          </ac:spMkLst>
        </pc:spChg>
        <pc:picChg chg="mod">
          <ac:chgData name="Zwick, Stefanie" userId="86173c9a-f9f2-4d20-92c6-933846c40909" providerId="ADAL" clId="{EE041488-614C-4A8A-82B6-88116DDA1AA8}" dt="2019-11-03T11:14:36.763" v="1503" actId="207"/>
          <ac:picMkLst>
            <pc:docMk/>
            <pc:sldMk cId="144978216" sldId="266"/>
            <ac:picMk id="19" creationId="{4816F0B3-6F95-4E37-BEAA-4DB21F413BC8}"/>
          </ac:picMkLst>
        </pc:picChg>
        <pc:picChg chg="mod">
          <ac:chgData name="Zwick, Stefanie" userId="86173c9a-f9f2-4d20-92c6-933846c40909" providerId="ADAL" clId="{EE041488-614C-4A8A-82B6-88116DDA1AA8}" dt="2019-11-03T11:14:36.763" v="1503" actId="207"/>
          <ac:picMkLst>
            <pc:docMk/>
            <pc:sldMk cId="144978216" sldId="266"/>
            <ac:picMk id="28" creationId="{530F9EDE-CAAC-4694-B4EF-3A178B8109CA}"/>
          </ac:picMkLst>
        </pc:picChg>
      </pc:sldChg>
      <pc:sldChg chg="addSp delSp modSp add modAnim modNotesTx">
        <pc:chgData name="Zwick, Stefanie" userId="86173c9a-f9f2-4d20-92c6-933846c40909" providerId="ADAL" clId="{EE041488-614C-4A8A-82B6-88116DDA1AA8}" dt="2019-11-03T13:18:53.537" v="3234"/>
        <pc:sldMkLst>
          <pc:docMk/>
          <pc:sldMk cId="1445805663" sldId="267"/>
        </pc:sldMkLst>
        <pc:spChg chg="add del mod">
          <ac:chgData name="Zwick, Stefanie" userId="86173c9a-f9f2-4d20-92c6-933846c40909" providerId="ADAL" clId="{EE041488-614C-4A8A-82B6-88116DDA1AA8}" dt="2019-11-03T11:37:03.047" v="1744"/>
          <ac:spMkLst>
            <pc:docMk/>
            <pc:sldMk cId="1445805663" sldId="267"/>
            <ac:spMk id="8" creationId="{30D54BEF-B386-41F4-8B74-7B741DD39A0A}"/>
          </ac:spMkLst>
        </pc:spChg>
        <pc:spChg chg="add del">
          <ac:chgData name="Zwick, Stefanie" userId="86173c9a-f9f2-4d20-92c6-933846c40909" providerId="ADAL" clId="{EE041488-614C-4A8A-82B6-88116DDA1AA8}" dt="2019-11-03T12:48:57.607" v="2479" actId="478"/>
          <ac:spMkLst>
            <pc:docMk/>
            <pc:sldMk cId="1445805663" sldId="267"/>
            <ac:spMk id="13" creationId="{EE5856D2-B227-4EC4-B3CD-2A2AD1F9C15D}"/>
          </ac:spMkLst>
        </pc:spChg>
        <pc:spChg chg="add">
          <ac:chgData name="Zwick, Stefanie" userId="86173c9a-f9f2-4d20-92c6-933846c40909" providerId="ADAL" clId="{EE041488-614C-4A8A-82B6-88116DDA1AA8}" dt="2019-11-03T12:40:08.463" v="2269"/>
          <ac:spMkLst>
            <pc:docMk/>
            <pc:sldMk cId="1445805663" sldId="267"/>
            <ac:spMk id="14" creationId="{BB11DAB9-018F-41AE-9A3F-E9587988D231}"/>
          </ac:spMkLst>
        </pc:spChg>
        <pc:spChg chg="del">
          <ac:chgData name="Zwick, Stefanie" userId="86173c9a-f9f2-4d20-92c6-933846c40909" providerId="ADAL" clId="{EE041488-614C-4A8A-82B6-88116DDA1AA8}" dt="2019-11-03T12:40:08.230" v="2268" actId="478"/>
          <ac:spMkLst>
            <pc:docMk/>
            <pc:sldMk cId="1445805663" sldId="267"/>
            <ac:spMk id="16" creationId="{7FB176CC-4F85-4CC6-ABF3-C47034D45DB7}"/>
          </ac:spMkLst>
        </pc:spChg>
        <pc:spChg chg="del mod">
          <ac:chgData name="Zwick, Stefanie" userId="86173c9a-f9f2-4d20-92c6-933846c40909" providerId="ADAL" clId="{EE041488-614C-4A8A-82B6-88116DDA1AA8}" dt="2019-11-03T12:40:35.382" v="2280" actId="478"/>
          <ac:spMkLst>
            <pc:docMk/>
            <pc:sldMk cId="1445805663" sldId="267"/>
            <ac:spMk id="17" creationId="{96F943FB-52B2-4F07-A0AC-153E115C598D}"/>
          </ac:spMkLst>
        </pc:spChg>
        <pc:spChg chg="add">
          <ac:chgData name="Zwick, Stefanie" userId="86173c9a-f9f2-4d20-92c6-933846c40909" providerId="ADAL" clId="{EE041488-614C-4A8A-82B6-88116DDA1AA8}" dt="2019-11-03T12:40:08.463" v="2269"/>
          <ac:spMkLst>
            <pc:docMk/>
            <pc:sldMk cId="1445805663" sldId="267"/>
            <ac:spMk id="18" creationId="{95C9F583-4DAA-49EC-ADD2-E861E346480C}"/>
          </ac:spMkLst>
        </pc:spChg>
        <pc:spChg chg="add mod">
          <ac:chgData name="Zwick, Stefanie" userId="86173c9a-f9f2-4d20-92c6-933846c40909" providerId="ADAL" clId="{EE041488-614C-4A8A-82B6-88116DDA1AA8}" dt="2019-11-03T12:47:06.100" v="2439" actId="122"/>
          <ac:spMkLst>
            <pc:docMk/>
            <pc:sldMk cId="1445805663" sldId="267"/>
            <ac:spMk id="19" creationId="{980E0E5E-9947-48E4-A2A8-CAB0B8D8701E}"/>
          </ac:spMkLst>
        </pc:spChg>
        <pc:spChg chg="add mod">
          <ac:chgData name="Zwick, Stefanie" userId="86173c9a-f9f2-4d20-92c6-933846c40909" providerId="ADAL" clId="{EE041488-614C-4A8A-82B6-88116DDA1AA8}" dt="2019-11-03T12:47:03.923" v="2438" actId="122"/>
          <ac:spMkLst>
            <pc:docMk/>
            <pc:sldMk cId="1445805663" sldId="267"/>
            <ac:spMk id="20" creationId="{1C880181-DC85-4581-8F67-75A51A26010E}"/>
          </ac:spMkLst>
        </pc:spChg>
        <pc:spChg chg="add mod">
          <ac:chgData name="Zwick, Stefanie" userId="86173c9a-f9f2-4d20-92c6-933846c40909" providerId="ADAL" clId="{EE041488-614C-4A8A-82B6-88116DDA1AA8}" dt="2019-11-03T12:41:57.838" v="2337" actId="1076"/>
          <ac:spMkLst>
            <pc:docMk/>
            <pc:sldMk cId="1445805663" sldId="267"/>
            <ac:spMk id="21" creationId="{86618780-9F34-4CB6-9233-CB6D2DA3645E}"/>
          </ac:spMkLst>
        </pc:spChg>
        <pc:spChg chg="add mod">
          <ac:chgData name="Zwick, Stefanie" userId="86173c9a-f9f2-4d20-92c6-933846c40909" providerId="ADAL" clId="{EE041488-614C-4A8A-82B6-88116DDA1AA8}" dt="2019-11-03T12:42:14.149" v="2353" actId="20577"/>
          <ac:spMkLst>
            <pc:docMk/>
            <pc:sldMk cId="1445805663" sldId="267"/>
            <ac:spMk id="24" creationId="{12B6B646-05D5-4E11-9E74-9CFD6F9CF965}"/>
          </ac:spMkLst>
        </pc:spChg>
        <pc:spChg chg="add mod">
          <ac:chgData name="Zwick, Stefanie" userId="86173c9a-f9f2-4d20-92c6-933846c40909" providerId="ADAL" clId="{EE041488-614C-4A8A-82B6-88116DDA1AA8}" dt="2019-11-03T12:44:57.715" v="2403" actId="14100"/>
          <ac:spMkLst>
            <pc:docMk/>
            <pc:sldMk cId="1445805663" sldId="267"/>
            <ac:spMk id="26" creationId="{1E79BEE1-C71A-436A-9355-B3F2FBA60176}"/>
          </ac:spMkLst>
        </pc:spChg>
        <pc:spChg chg="add mod">
          <ac:chgData name="Zwick, Stefanie" userId="86173c9a-f9f2-4d20-92c6-933846c40909" providerId="ADAL" clId="{EE041488-614C-4A8A-82B6-88116DDA1AA8}" dt="2019-11-03T12:44:05.302" v="2393" actId="14100"/>
          <ac:spMkLst>
            <pc:docMk/>
            <pc:sldMk cId="1445805663" sldId="267"/>
            <ac:spMk id="27" creationId="{0B4AE909-1791-40FE-AD60-4ECF99204767}"/>
          </ac:spMkLst>
        </pc:spChg>
        <pc:spChg chg="add mod">
          <ac:chgData name="Zwick, Stefanie" userId="86173c9a-f9f2-4d20-92c6-933846c40909" providerId="ADAL" clId="{EE041488-614C-4A8A-82B6-88116DDA1AA8}" dt="2019-11-03T12:45:11.977" v="2406" actId="14100"/>
          <ac:spMkLst>
            <pc:docMk/>
            <pc:sldMk cId="1445805663" sldId="267"/>
            <ac:spMk id="28" creationId="{CE6F17F6-4A15-476E-87F2-F92EAF5880DD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49" creationId="{739DDE86-24F3-40D4-8679-D190233A88B9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50" creationId="{B5EAA304-AA49-4334-8616-022808BF656E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51" creationId="{44355E01-92A7-4655-8366-8A13239ED110}"/>
          </ac:spMkLst>
        </pc:spChg>
        <pc:picChg chg="add">
          <ac:chgData name="Zwick, Stefanie" userId="86173c9a-f9f2-4d20-92c6-933846c40909" providerId="ADAL" clId="{EE041488-614C-4A8A-82B6-88116DDA1AA8}" dt="2019-11-03T12:40:08.463" v="2269"/>
          <ac:picMkLst>
            <pc:docMk/>
            <pc:sldMk cId="1445805663" sldId="267"/>
            <ac:picMk id="9" creationId="{D3DEC2DC-BC96-4CDE-BE82-75C01BCD3ADC}"/>
          </ac:picMkLst>
        </pc:picChg>
        <pc:picChg chg="add">
          <ac:chgData name="Zwick, Stefanie" userId="86173c9a-f9f2-4d20-92c6-933846c40909" providerId="ADAL" clId="{EE041488-614C-4A8A-82B6-88116DDA1AA8}" dt="2019-11-03T12:40:08.463" v="2269"/>
          <ac:picMkLst>
            <pc:docMk/>
            <pc:sldMk cId="1445805663" sldId="267"/>
            <ac:picMk id="10" creationId="{54571732-02DB-4ED5-BB09-2F332C046EBC}"/>
          </ac:picMkLst>
        </pc:picChg>
        <pc:picChg chg="add del">
          <ac:chgData name="Zwick, Stefanie" userId="86173c9a-f9f2-4d20-92c6-933846c40909" providerId="ADAL" clId="{EE041488-614C-4A8A-82B6-88116DDA1AA8}" dt="2019-11-03T12:48:56.250" v="2478" actId="478"/>
          <ac:picMkLst>
            <pc:docMk/>
            <pc:sldMk cId="1445805663" sldId="267"/>
            <ac:picMk id="11" creationId="{9BC6A15D-AA15-4DCC-BEEE-7C2794D059D1}"/>
          </ac:picMkLst>
        </pc:picChg>
        <pc:picChg chg="del">
          <ac:chgData name="Zwick, Stefanie" userId="86173c9a-f9f2-4d20-92c6-933846c40909" providerId="ADAL" clId="{EE041488-614C-4A8A-82B6-88116DDA1AA8}" dt="2019-11-03T12:40:08.230" v="2268" actId="478"/>
          <ac:picMkLst>
            <pc:docMk/>
            <pc:sldMk cId="1445805663" sldId="267"/>
            <ac:picMk id="15" creationId="{26F7A93E-DB7B-47BC-8345-C0E9018B933F}"/>
          </ac:picMkLst>
        </pc:picChg>
        <pc:cxnChg chg="add del mod">
          <ac:chgData name="Zwick, Stefanie" userId="86173c9a-f9f2-4d20-92c6-933846c40909" providerId="ADAL" clId="{EE041488-614C-4A8A-82B6-88116DDA1AA8}" dt="2019-11-03T11:36:14.532" v="1734" actId="478"/>
          <ac:cxnSpMkLst>
            <pc:docMk/>
            <pc:sldMk cId="1445805663" sldId="267"/>
            <ac:cxnSpMk id="3" creationId="{96950928-145D-42AA-861D-5500BDE244C3}"/>
          </ac:cxnSpMkLst>
        </pc:cxnChg>
        <pc:cxnChg chg="add mod ord">
          <ac:chgData name="Zwick, Stefanie" userId="86173c9a-f9f2-4d20-92c6-933846c40909" providerId="ADAL" clId="{EE041488-614C-4A8A-82B6-88116DDA1AA8}" dt="2019-11-03T13:05:47.643" v="2927" actId="14100"/>
          <ac:cxnSpMkLst>
            <pc:docMk/>
            <pc:sldMk cId="1445805663" sldId="267"/>
            <ac:cxnSpMk id="5" creationId="{DF9D020D-E6F5-4317-94D6-15A54FAD7BA0}"/>
          </ac:cxnSpMkLst>
        </pc:cxnChg>
        <pc:cxnChg chg="add mod">
          <ac:chgData name="Zwick, Stefanie" userId="86173c9a-f9f2-4d20-92c6-933846c40909" providerId="ADAL" clId="{EE041488-614C-4A8A-82B6-88116DDA1AA8}" dt="2019-11-03T12:42:39.506" v="2356" actId="693"/>
          <ac:cxnSpMkLst>
            <pc:docMk/>
            <pc:sldMk cId="1445805663" sldId="267"/>
            <ac:cxnSpMk id="7" creationId="{806505C0-3F27-404F-BA31-C432C3217D4B}"/>
          </ac:cxnSpMkLst>
        </pc:cxnChg>
        <pc:cxnChg chg="add mod">
          <ac:chgData name="Zwick, Stefanie" userId="86173c9a-f9f2-4d20-92c6-933846c40909" providerId="ADAL" clId="{EE041488-614C-4A8A-82B6-88116DDA1AA8}" dt="2019-11-03T12:42:44.251" v="2357" actId="693"/>
          <ac:cxnSpMkLst>
            <pc:docMk/>
            <pc:sldMk cId="1445805663" sldId="267"/>
            <ac:cxnSpMk id="23" creationId="{95DC00A5-6D3E-4799-9508-84750BC06584}"/>
          </ac:cxnSpMkLst>
        </pc:cxnChg>
        <pc:cxnChg chg="add mod">
          <ac:chgData name="Zwick, Stefanie" userId="86173c9a-f9f2-4d20-92c6-933846c40909" providerId="ADAL" clId="{EE041488-614C-4A8A-82B6-88116DDA1AA8}" dt="2019-11-03T13:05:50.030" v="2928" actId="14100"/>
          <ac:cxnSpMkLst>
            <pc:docMk/>
            <pc:sldMk cId="1445805663" sldId="267"/>
            <ac:cxnSpMk id="29" creationId="{3E55B8DA-C753-43BA-B881-D20F48CD0763}"/>
          </ac:cxnSpMkLst>
        </pc:cxnChg>
        <pc:cxnChg chg="add del mod">
          <ac:chgData name="Zwick, Stefanie" userId="86173c9a-f9f2-4d20-92c6-933846c40909" providerId="ADAL" clId="{EE041488-614C-4A8A-82B6-88116DDA1AA8}" dt="2019-11-03T13:18:53.537" v="3234"/>
          <ac:cxnSpMkLst>
            <pc:docMk/>
            <pc:sldMk cId="1445805663" sldId="267"/>
            <ac:cxnSpMk id="48" creationId="{9EAF9BA2-9177-4F76-A75C-3465B4629062}"/>
          </ac:cxnSpMkLst>
        </pc:cxnChg>
        <pc:cxnChg chg="add del mod">
          <ac:chgData name="Zwick, Stefanie" userId="86173c9a-f9f2-4d20-92c6-933846c40909" providerId="ADAL" clId="{EE041488-614C-4A8A-82B6-88116DDA1AA8}" dt="2019-11-03T13:18:53.537" v="3234"/>
          <ac:cxnSpMkLst>
            <pc:docMk/>
            <pc:sldMk cId="1445805663" sldId="267"/>
            <ac:cxnSpMk id="52" creationId="{CB17E16A-2E01-4BC0-9E86-C057FD1CDB2C}"/>
          </ac:cxnSpMkLst>
        </pc:cxnChg>
      </pc:sldChg>
      <pc:sldChg chg="addSp delSp modSp add del">
        <pc:chgData name="Zwick, Stefanie" userId="86173c9a-f9f2-4d20-92c6-933846c40909" providerId="ADAL" clId="{EE041488-614C-4A8A-82B6-88116DDA1AA8}" dt="2019-11-03T12:48:40.756" v="2476" actId="2696"/>
        <pc:sldMkLst>
          <pc:docMk/>
          <pc:sldMk cId="1014027195" sldId="268"/>
        </pc:sldMkLst>
        <pc:spChg chg="add">
          <ac:chgData name="Zwick, Stefanie" userId="86173c9a-f9f2-4d20-92c6-933846c40909" providerId="ADAL" clId="{EE041488-614C-4A8A-82B6-88116DDA1AA8}" dt="2019-11-03T11:37:11.515" v="1746"/>
          <ac:spMkLst>
            <pc:docMk/>
            <pc:sldMk cId="1014027195" sldId="268"/>
            <ac:spMk id="6" creationId="{601264B0-9E38-4612-B8A0-A20D53286D14}"/>
          </ac:spMkLst>
        </pc:spChg>
        <pc:spChg chg="add mod">
          <ac:chgData name="Zwick, Stefanie" userId="86173c9a-f9f2-4d20-92c6-933846c40909" providerId="ADAL" clId="{EE041488-614C-4A8A-82B6-88116DDA1AA8}" dt="2019-11-03T12:40:46.589" v="2282" actId="1076"/>
          <ac:spMkLst>
            <pc:docMk/>
            <pc:sldMk cId="1014027195" sldId="268"/>
            <ac:spMk id="9" creationId="{D9102D9F-3572-4666-8C0E-0D609C84BB2D}"/>
          </ac:spMkLst>
        </pc:spChg>
        <pc:spChg chg="add del">
          <ac:chgData name="Zwick, Stefanie" userId="86173c9a-f9f2-4d20-92c6-933846c40909" providerId="ADAL" clId="{EE041488-614C-4A8A-82B6-88116DDA1AA8}" dt="2019-11-03T11:38:54.079" v="1809"/>
          <ac:spMkLst>
            <pc:docMk/>
            <pc:sldMk cId="1014027195" sldId="268"/>
            <ac:spMk id="10" creationId="{13A9DC9A-53EF-47F5-8B53-A29AB0CF8169}"/>
          </ac:spMkLst>
        </pc:spChg>
        <pc:picChg chg="add mod modCrop">
          <ac:chgData name="Zwick, Stefanie" userId="86173c9a-f9f2-4d20-92c6-933846c40909" providerId="ADAL" clId="{EE041488-614C-4A8A-82B6-88116DDA1AA8}" dt="2019-11-03T11:37:47.862" v="1757" actId="1076"/>
          <ac:picMkLst>
            <pc:docMk/>
            <pc:sldMk cId="1014027195" sldId="268"/>
            <ac:picMk id="7" creationId="{D8D69D8A-2729-442D-B898-6B28D02C581B}"/>
          </ac:picMkLst>
        </pc:picChg>
        <pc:picChg chg="add del mod">
          <ac:chgData name="Zwick, Stefanie" userId="86173c9a-f9f2-4d20-92c6-933846c40909" providerId="ADAL" clId="{EE041488-614C-4A8A-82B6-88116DDA1AA8}" dt="2019-11-03T11:37:40.829" v="1755" actId="478"/>
          <ac:picMkLst>
            <pc:docMk/>
            <pc:sldMk cId="1014027195" sldId="268"/>
            <ac:picMk id="8" creationId="{46CD0A7F-26ED-4924-83AD-FD40BA1C5A72}"/>
          </ac:picMkLst>
        </pc:picChg>
      </pc:sldChg>
      <pc:sldChg chg="addSp delSp modSp add del">
        <pc:chgData name="Zwick, Stefanie" userId="86173c9a-f9f2-4d20-92c6-933846c40909" providerId="ADAL" clId="{EE041488-614C-4A8A-82B6-88116DDA1AA8}" dt="2019-11-03T13:06:47.015" v="2929" actId="2696"/>
        <pc:sldMkLst>
          <pc:docMk/>
          <pc:sldMk cId="1778455887" sldId="269"/>
        </pc:sldMkLst>
        <pc:spChg chg="add">
          <ac:chgData name="Zwick, Stefanie" userId="86173c9a-f9f2-4d20-92c6-933846c40909" providerId="ADAL" clId="{EE041488-614C-4A8A-82B6-88116DDA1AA8}" dt="2019-11-03T11:39:13.738" v="1811"/>
          <ac:spMkLst>
            <pc:docMk/>
            <pc:sldMk cId="1778455887" sldId="269"/>
            <ac:spMk id="11" creationId="{9C970DA1-2BE8-4086-9EFA-5574A8DF6A0A}"/>
          </ac:spMkLst>
        </pc:spChg>
        <pc:spChg chg="add mod">
          <ac:chgData name="Zwick, Stefanie" userId="86173c9a-f9f2-4d20-92c6-933846c40909" providerId="ADAL" clId="{EE041488-614C-4A8A-82B6-88116DDA1AA8}" dt="2019-11-03T11:53:41.754" v="1920" actId="20577"/>
          <ac:spMkLst>
            <pc:docMk/>
            <pc:sldMk cId="1778455887" sldId="269"/>
            <ac:spMk id="14" creationId="{0E58B924-91D5-4C23-A051-BE77F0B80E43}"/>
          </ac:spMkLst>
        </pc:spChg>
        <pc:picChg chg="add mod modCrop">
          <ac:chgData name="Zwick, Stefanie" userId="86173c9a-f9f2-4d20-92c6-933846c40909" providerId="ADAL" clId="{EE041488-614C-4A8A-82B6-88116DDA1AA8}" dt="2019-11-03T11:39:40.900" v="1819" actId="1076"/>
          <ac:picMkLst>
            <pc:docMk/>
            <pc:sldMk cId="1778455887" sldId="269"/>
            <ac:picMk id="10" creationId="{6B31FD11-B964-452C-BB6C-BEE3586BE698}"/>
          </ac:picMkLst>
        </pc:picChg>
        <pc:picChg chg="add del mod">
          <ac:chgData name="Zwick, Stefanie" userId="86173c9a-f9f2-4d20-92c6-933846c40909" providerId="ADAL" clId="{EE041488-614C-4A8A-82B6-88116DDA1AA8}" dt="2019-11-03T11:39:37.923" v="1818" actId="478"/>
          <ac:picMkLst>
            <pc:docMk/>
            <pc:sldMk cId="1778455887" sldId="269"/>
            <ac:picMk id="13" creationId="{79B90C4D-036A-4F6C-9BE8-7DC1F5EAF381}"/>
          </ac:picMkLst>
        </pc:picChg>
      </pc:sldChg>
      <pc:sldChg chg="modSp add del">
        <pc:chgData name="Zwick, Stefanie" userId="86173c9a-f9f2-4d20-92c6-933846c40909" providerId="ADAL" clId="{EE041488-614C-4A8A-82B6-88116DDA1AA8}" dt="2019-11-03T13:07:08.846" v="2932" actId="2696"/>
        <pc:sldMkLst>
          <pc:docMk/>
          <pc:sldMk cId="2098339090" sldId="270"/>
        </pc:sldMkLst>
        <pc:spChg chg="mod">
          <ac:chgData name="Zwick, Stefanie" userId="86173c9a-f9f2-4d20-92c6-933846c40909" providerId="ADAL" clId="{EE041488-614C-4A8A-82B6-88116DDA1AA8}" dt="2019-11-03T11:54:13.529" v="1960" actId="20577"/>
          <ac:spMkLst>
            <pc:docMk/>
            <pc:sldMk cId="2098339090" sldId="270"/>
            <ac:spMk id="17" creationId="{96F943FB-52B2-4F07-A0AC-153E115C598D}"/>
          </ac:spMkLst>
        </pc:spChg>
      </pc:sldChg>
      <pc:sldChg chg="modSp add del ord">
        <pc:chgData name="Zwick, Stefanie" userId="86173c9a-f9f2-4d20-92c6-933846c40909" providerId="ADAL" clId="{EE041488-614C-4A8A-82B6-88116DDA1AA8}" dt="2019-11-03T13:17:34.062" v="3155" actId="2696"/>
        <pc:sldMkLst>
          <pc:docMk/>
          <pc:sldMk cId="2128050827" sldId="271"/>
        </pc:sldMkLst>
        <pc:spChg chg="mod">
          <ac:chgData name="Zwick, Stefanie" userId="86173c9a-f9f2-4d20-92c6-933846c40909" providerId="ADAL" clId="{EE041488-614C-4A8A-82B6-88116DDA1AA8}" dt="2019-11-03T11:55:00.005" v="2007" actId="20577"/>
          <ac:spMkLst>
            <pc:docMk/>
            <pc:sldMk cId="2128050827" sldId="271"/>
            <ac:spMk id="17" creationId="{96F943FB-52B2-4F07-A0AC-153E115C598D}"/>
          </ac:spMkLst>
        </pc:spChg>
      </pc:sldChg>
      <pc:sldChg chg="addSp delSp modSp add delAnim modAnim">
        <pc:chgData name="Zwick, Stefanie" userId="86173c9a-f9f2-4d20-92c6-933846c40909" providerId="ADAL" clId="{EE041488-614C-4A8A-82B6-88116DDA1AA8}" dt="2019-11-03T13:07:06.055" v="2931" actId="478"/>
        <pc:sldMkLst>
          <pc:docMk/>
          <pc:sldMk cId="2133847553" sldId="272"/>
        </pc:sldMkLst>
        <pc:spChg chg="add mod">
          <ac:chgData name="Zwick, Stefanie" userId="86173c9a-f9f2-4d20-92c6-933846c40909" providerId="ADAL" clId="{EE041488-614C-4A8A-82B6-88116DDA1AA8}" dt="2019-11-03T12:53:47.802" v="2507" actId="20577"/>
          <ac:spMkLst>
            <pc:docMk/>
            <pc:sldMk cId="2133847553" sldId="272"/>
            <ac:spMk id="22" creationId="{00512869-3F87-4788-9744-4710CFF47E44}"/>
          </ac:spMkLst>
        </pc:spChg>
        <pc:spChg chg="add mod">
          <ac:chgData name="Zwick, Stefanie" userId="86173c9a-f9f2-4d20-92c6-933846c40909" providerId="ADAL" clId="{EE041488-614C-4A8A-82B6-88116DDA1AA8}" dt="2019-11-03T12:54:43.200" v="2615" actId="20577"/>
          <ac:spMkLst>
            <pc:docMk/>
            <pc:sldMk cId="2133847553" sldId="272"/>
            <ac:spMk id="25" creationId="{14DEC9F4-8C59-40FA-9A52-6434F73F741E}"/>
          </ac:spMkLst>
        </pc:spChg>
        <pc:spChg chg="del">
          <ac:chgData name="Zwick, Stefanie" userId="86173c9a-f9f2-4d20-92c6-933846c40909" providerId="ADAL" clId="{EE041488-614C-4A8A-82B6-88116DDA1AA8}" dt="2019-11-03T12:53:07.682" v="2480" actId="478"/>
          <ac:spMkLst>
            <pc:docMk/>
            <pc:sldMk cId="2133847553" sldId="272"/>
            <ac:spMk id="26" creationId="{1E79BEE1-C71A-436A-9355-B3F2FBA60176}"/>
          </ac:spMkLst>
        </pc:spChg>
        <pc:spChg chg="del">
          <ac:chgData name="Zwick, Stefanie" userId="86173c9a-f9f2-4d20-92c6-933846c40909" providerId="ADAL" clId="{EE041488-614C-4A8A-82B6-88116DDA1AA8}" dt="2019-11-03T12:53:09.533" v="2481" actId="478"/>
          <ac:spMkLst>
            <pc:docMk/>
            <pc:sldMk cId="2133847553" sldId="272"/>
            <ac:spMk id="28" creationId="{CE6F17F6-4A15-476E-87F2-F92EAF5880DD}"/>
          </ac:spMkLst>
        </pc:spChg>
        <pc:spChg chg="add mod">
          <ac:chgData name="Zwick, Stefanie" userId="86173c9a-f9f2-4d20-92c6-933846c40909" providerId="ADAL" clId="{EE041488-614C-4A8A-82B6-88116DDA1AA8}" dt="2019-11-03T12:54:12.624" v="2604" actId="1076"/>
          <ac:spMkLst>
            <pc:docMk/>
            <pc:sldMk cId="2133847553" sldId="272"/>
            <ac:spMk id="30" creationId="{C5959BC1-9415-42D7-8D55-0F6BCD6A9C41}"/>
          </ac:spMkLst>
        </pc:spChg>
        <pc:spChg chg="add mod">
          <ac:chgData name="Zwick, Stefanie" userId="86173c9a-f9f2-4d20-92c6-933846c40909" providerId="ADAL" clId="{EE041488-614C-4A8A-82B6-88116DDA1AA8}" dt="2019-11-03T12:56:10.811" v="2697" actId="14100"/>
          <ac:spMkLst>
            <pc:docMk/>
            <pc:sldMk cId="2133847553" sldId="272"/>
            <ac:spMk id="32" creationId="{6A717CE3-0E71-4DB4-BCF8-081D81676E9F}"/>
          </ac:spMkLst>
        </pc:spChg>
        <pc:spChg chg="add mod">
          <ac:chgData name="Zwick, Stefanie" userId="86173c9a-f9f2-4d20-92c6-933846c40909" providerId="ADAL" clId="{EE041488-614C-4A8A-82B6-88116DDA1AA8}" dt="2019-11-03T12:56:15.966" v="2703" actId="20577"/>
          <ac:spMkLst>
            <pc:docMk/>
            <pc:sldMk cId="2133847553" sldId="272"/>
            <ac:spMk id="33" creationId="{D4A3FE26-FBCE-4455-B4E6-23993A5D4B49}"/>
          </ac:spMkLst>
        </pc:spChg>
        <pc:spChg chg="add mod">
          <ac:chgData name="Zwick, Stefanie" userId="86173c9a-f9f2-4d20-92c6-933846c40909" providerId="ADAL" clId="{EE041488-614C-4A8A-82B6-88116DDA1AA8}" dt="2019-11-03T12:59:07.662" v="2734" actId="1076"/>
          <ac:spMkLst>
            <pc:docMk/>
            <pc:sldMk cId="2133847553" sldId="272"/>
            <ac:spMk id="34" creationId="{699EDE4F-801D-4880-A5E4-0ACA5E23E95E}"/>
          </ac:spMkLst>
        </pc:spChg>
        <pc:spChg chg="add mod">
          <ac:chgData name="Zwick, Stefanie" userId="86173c9a-f9f2-4d20-92c6-933846c40909" providerId="ADAL" clId="{EE041488-614C-4A8A-82B6-88116DDA1AA8}" dt="2019-11-03T12:56:43.645" v="2719" actId="14100"/>
          <ac:spMkLst>
            <pc:docMk/>
            <pc:sldMk cId="2133847553" sldId="272"/>
            <ac:spMk id="35" creationId="{44BFE876-6F5E-47AB-8C5F-6F52FCA112AD}"/>
          </ac:spMkLst>
        </pc:spChg>
        <pc:spChg chg="add mod">
          <ac:chgData name="Zwick, Stefanie" userId="86173c9a-f9f2-4d20-92c6-933846c40909" providerId="ADAL" clId="{EE041488-614C-4A8A-82B6-88116DDA1AA8}" dt="2019-11-03T12:57:03.256" v="2726" actId="14100"/>
          <ac:spMkLst>
            <pc:docMk/>
            <pc:sldMk cId="2133847553" sldId="272"/>
            <ac:spMk id="36" creationId="{531C5F0A-150F-4420-8E14-48CE2BDF9109}"/>
          </ac:spMkLst>
        </pc:spChg>
        <pc:spChg chg="add mod">
          <ac:chgData name="Zwick, Stefanie" userId="86173c9a-f9f2-4d20-92c6-933846c40909" providerId="ADAL" clId="{EE041488-614C-4A8A-82B6-88116DDA1AA8}" dt="2019-11-03T12:57:00.365" v="2725" actId="14100"/>
          <ac:spMkLst>
            <pc:docMk/>
            <pc:sldMk cId="2133847553" sldId="272"/>
            <ac:spMk id="37" creationId="{90483E88-6F36-45DE-A0E7-99F637E76982}"/>
          </ac:spMkLst>
        </pc:spChg>
        <pc:cxnChg chg="del">
          <ac:chgData name="Zwick, Stefanie" userId="86173c9a-f9f2-4d20-92c6-933846c40909" providerId="ADAL" clId="{EE041488-614C-4A8A-82B6-88116DDA1AA8}" dt="2019-11-03T12:53:15.970" v="2483" actId="478"/>
          <ac:cxnSpMkLst>
            <pc:docMk/>
            <pc:sldMk cId="2133847553" sldId="272"/>
            <ac:cxnSpMk id="5" creationId="{DF9D020D-E6F5-4317-94D6-15A54FAD7BA0}"/>
          </ac:cxnSpMkLst>
        </pc:cxnChg>
        <pc:cxnChg chg="del mod">
          <ac:chgData name="Zwick, Stefanie" userId="86173c9a-f9f2-4d20-92c6-933846c40909" providerId="ADAL" clId="{EE041488-614C-4A8A-82B6-88116DDA1AA8}" dt="2019-11-03T12:53:14.445" v="2482" actId="478"/>
          <ac:cxnSpMkLst>
            <pc:docMk/>
            <pc:sldMk cId="2133847553" sldId="272"/>
            <ac:cxnSpMk id="29" creationId="{3E55B8DA-C753-43BA-B881-D20F48CD0763}"/>
          </ac:cxnSpMkLst>
        </pc:cxnChg>
        <pc:cxnChg chg="add mod">
          <ac:chgData name="Zwick, Stefanie" userId="86173c9a-f9f2-4d20-92c6-933846c40909" providerId="ADAL" clId="{EE041488-614C-4A8A-82B6-88116DDA1AA8}" dt="2019-11-03T12:55:30.589" v="2647" actId="14100"/>
          <ac:cxnSpMkLst>
            <pc:docMk/>
            <pc:sldMk cId="2133847553" sldId="272"/>
            <ac:cxnSpMk id="31" creationId="{4AD66595-B25C-456F-8363-5E60FADEE5EA}"/>
          </ac:cxnSpMkLst>
        </pc:cxnChg>
        <pc:cxnChg chg="add mod">
          <ac:chgData name="Zwick, Stefanie" userId="86173c9a-f9f2-4d20-92c6-933846c40909" providerId="ADAL" clId="{EE041488-614C-4A8A-82B6-88116DDA1AA8}" dt="2019-11-03T12:59:55.329" v="2743" actId="14100"/>
          <ac:cxnSpMkLst>
            <pc:docMk/>
            <pc:sldMk cId="2133847553" sldId="272"/>
            <ac:cxnSpMk id="38" creationId="{28CB5B2D-8B64-4029-9C82-F2378408AE68}"/>
          </ac:cxnSpMkLst>
        </pc:cxnChg>
        <pc:cxnChg chg="add mod">
          <ac:chgData name="Zwick, Stefanie" userId="86173c9a-f9f2-4d20-92c6-933846c40909" providerId="ADAL" clId="{EE041488-614C-4A8A-82B6-88116DDA1AA8}" dt="2019-11-03T13:00:18.341" v="2749" actId="14100"/>
          <ac:cxnSpMkLst>
            <pc:docMk/>
            <pc:sldMk cId="2133847553" sldId="272"/>
            <ac:cxnSpMk id="39" creationId="{0C96F951-631D-4344-B709-A8849312F4D6}"/>
          </ac:cxnSpMkLst>
        </pc:cxnChg>
        <pc:cxnChg chg="add mod">
          <ac:chgData name="Zwick, Stefanie" userId="86173c9a-f9f2-4d20-92c6-933846c40909" providerId="ADAL" clId="{EE041488-614C-4A8A-82B6-88116DDA1AA8}" dt="2019-11-03T13:02:44.650" v="2913" actId="1036"/>
          <ac:cxnSpMkLst>
            <pc:docMk/>
            <pc:sldMk cId="2133847553" sldId="272"/>
            <ac:cxnSpMk id="41" creationId="{1FB17D0E-13BC-4D9A-9E64-37F2CB2FE9F1}"/>
          </ac:cxnSpMkLst>
        </pc:cxnChg>
        <pc:cxnChg chg="add del">
          <ac:chgData name="Zwick, Stefanie" userId="86173c9a-f9f2-4d20-92c6-933846c40909" providerId="ADAL" clId="{EE041488-614C-4A8A-82B6-88116DDA1AA8}" dt="2019-11-03T13:07:06.055" v="2931" actId="478"/>
          <ac:cxnSpMkLst>
            <pc:docMk/>
            <pc:sldMk cId="2133847553" sldId="272"/>
            <ac:cxnSpMk id="54" creationId="{094489B7-C8C9-4B47-85FE-6B507ECC6A7A}"/>
          </ac:cxnSpMkLst>
        </pc:cxnChg>
      </pc:sldChg>
      <pc:sldChg chg="addSp delSp modSp add ord delAnim modAnim">
        <pc:chgData name="Zwick, Stefanie" userId="86173c9a-f9f2-4d20-92c6-933846c40909" providerId="ADAL" clId="{EE041488-614C-4A8A-82B6-88116DDA1AA8}" dt="2019-11-03T14:05:45.776" v="3626"/>
        <pc:sldMkLst>
          <pc:docMk/>
          <pc:sldMk cId="934872279" sldId="273"/>
        </pc:sldMkLst>
        <pc:spChg chg="mod">
          <ac:chgData name="Zwick, Stefanie" userId="86173c9a-f9f2-4d20-92c6-933846c40909" providerId="ADAL" clId="{EE041488-614C-4A8A-82B6-88116DDA1AA8}" dt="2019-11-03T13:13:18.778" v="2977" actId="20577"/>
          <ac:spMkLst>
            <pc:docMk/>
            <pc:sldMk cId="934872279" sldId="273"/>
            <ac:spMk id="19" creationId="{980E0E5E-9947-48E4-A2A8-CAB0B8D8701E}"/>
          </ac:spMkLst>
        </pc:spChg>
        <pc:spChg chg="add mod">
          <ac:chgData name="Zwick, Stefanie" userId="86173c9a-f9f2-4d20-92c6-933846c40909" providerId="ADAL" clId="{EE041488-614C-4A8A-82B6-88116DDA1AA8}" dt="2019-11-03T13:15:50.952" v="3086" actId="20577"/>
          <ac:spMkLst>
            <pc:docMk/>
            <pc:sldMk cId="934872279" sldId="273"/>
            <ac:spMk id="22" creationId="{3355AC13-2D53-4067-96C6-E1B3834B85F2}"/>
          </ac:spMkLst>
        </pc:spChg>
        <pc:spChg chg="del mod">
          <ac:chgData name="Zwick, Stefanie" userId="86173c9a-f9f2-4d20-92c6-933846c40909" providerId="ADAL" clId="{EE041488-614C-4A8A-82B6-88116DDA1AA8}" dt="2019-11-03T13:13:40.712" v="3027" actId="478"/>
          <ac:spMkLst>
            <pc:docMk/>
            <pc:sldMk cId="934872279" sldId="273"/>
            <ac:spMk id="26" creationId="{1E79BEE1-C71A-436A-9355-B3F2FBA60176}"/>
          </ac:spMkLst>
        </pc:spChg>
        <pc:spChg chg="del">
          <ac:chgData name="Zwick, Stefanie" userId="86173c9a-f9f2-4d20-92c6-933846c40909" providerId="ADAL" clId="{EE041488-614C-4A8A-82B6-88116DDA1AA8}" dt="2019-11-03T13:13:41.345" v="3028" actId="478"/>
          <ac:spMkLst>
            <pc:docMk/>
            <pc:sldMk cId="934872279" sldId="273"/>
            <ac:spMk id="28" creationId="{CE6F17F6-4A15-476E-87F2-F92EAF5880DD}"/>
          </ac:spMkLst>
        </pc:spChg>
        <pc:cxnChg chg="add mod">
          <ac:chgData name="Zwick, Stefanie" userId="86173c9a-f9f2-4d20-92c6-933846c40909" providerId="ADAL" clId="{EE041488-614C-4A8A-82B6-88116DDA1AA8}" dt="2019-11-03T13:17:13.012" v="3154" actId="1036"/>
          <ac:cxnSpMkLst>
            <pc:docMk/>
            <pc:sldMk cId="934872279" sldId="273"/>
            <ac:cxnSpMk id="25" creationId="{0EE99F18-521D-4E81-9E2A-A219C380192E}"/>
          </ac:cxnSpMkLst>
        </pc:cxnChg>
        <pc:cxnChg chg="del mod">
          <ac:chgData name="Zwick, Stefanie" userId="86173c9a-f9f2-4d20-92c6-933846c40909" providerId="ADAL" clId="{EE041488-614C-4A8A-82B6-88116DDA1AA8}" dt="2019-11-03T13:14:03.497" v="3033" actId="478"/>
          <ac:cxnSpMkLst>
            <pc:docMk/>
            <pc:sldMk cId="934872279" sldId="273"/>
            <ac:cxnSpMk id="29" creationId="{3E55B8DA-C753-43BA-B881-D20F48CD0763}"/>
          </ac:cxnSpMkLst>
        </pc:cxnChg>
      </pc:sldChg>
      <pc:sldChg chg="addSp delSp modSp add delAnim modAnim">
        <pc:chgData name="Zwick, Stefanie" userId="86173c9a-f9f2-4d20-92c6-933846c40909" providerId="ADAL" clId="{EE041488-614C-4A8A-82B6-88116DDA1AA8}" dt="2019-11-03T13:22:50.920" v="3376"/>
        <pc:sldMkLst>
          <pc:docMk/>
          <pc:sldMk cId="4003775039" sldId="274"/>
        </pc:sldMkLst>
        <pc:spChg chg="add mod">
          <ac:chgData name="Zwick, Stefanie" userId="86173c9a-f9f2-4d20-92c6-933846c40909" providerId="ADAL" clId="{EE041488-614C-4A8A-82B6-88116DDA1AA8}" dt="2019-11-03T13:20:12.405" v="3282" actId="1076"/>
          <ac:spMkLst>
            <pc:docMk/>
            <pc:sldMk cId="4003775039" sldId="274"/>
            <ac:spMk id="29" creationId="{0C2F4BF4-CF07-4191-B8DE-AF919623737F}"/>
          </ac:spMkLst>
        </pc:spChg>
        <pc:spChg chg="add mod">
          <ac:chgData name="Zwick, Stefanie" userId="86173c9a-f9f2-4d20-92c6-933846c40909" providerId="ADAL" clId="{EE041488-614C-4A8A-82B6-88116DDA1AA8}" dt="2019-11-03T13:20:12.405" v="3282" actId="1076"/>
          <ac:spMkLst>
            <pc:docMk/>
            <pc:sldMk cId="4003775039" sldId="274"/>
            <ac:spMk id="40" creationId="{F2C20319-4398-48AD-8028-A722553BC0C9}"/>
          </ac:spMkLst>
        </pc:spChg>
        <pc:spChg chg="add mod">
          <ac:chgData name="Zwick, Stefanie" userId="86173c9a-f9f2-4d20-92c6-933846c40909" providerId="ADAL" clId="{EE041488-614C-4A8A-82B6-88116DDA1AA8}" dt="2019-11-03T13:20:12.405" v="3282" actId="1076"/>
          <ac:spMkLst>
            <pc:docMk/>
            <pc:sldMk cId="4003775039" sldId="274"/>
            <ac:spMk id="42" creationId="{EE06B269-87CC-4518-B7BB-7267576A1509}"/>
          </ac:spMkLst>
        </pc:spChg>
        <pc:cxnChg chg="add mod">
          <ac:chgData name="Zwick, Stefanie" userId="86173c9a-f9f2-4d20-92c6-933846c40909" providerId="ADAL" clId="{EE041488-614C-4A8A-82B6-88116DDA1AA8}" dt="2019-11-03T13:21:11.866" v="3352" actId="1035"/>
          <ac:cxnSpMkLst>
            <pc:docMk/>
            <pc:sldMk cId="4003775039" sldId="274"/>
            <ac:cxnSpMk id="5" creationId="{E36DFB83-3576-4640-9653-591B49638CD1}"/>
          </ac:cxnSpMkLst>
        </pc:cxnChg>
        <pc:cxnChg chg="mod">
          <ac:chgData name="Zwick, Stefanie" userId="86173c9a-f9f2-4d20-92c6-933846c40909" providerId="ADAL" clId="{EE041488-614C-4A8A-82B6-88116DDA1AA8}" dt="2019-11-03T13:22:07.686" v="3373" actId="1035"/>
          <ac:cxnSpMkLst>
            <pc:docMk/>
            <pc:sldMk cId="4003775039" sldId="274"/>
            <ac:cxnSpMk id="38" creationId="{28CB5B2D-8B64-4029-9C82-F2378408AE68}"/>
          </ac:cxnSpMkLst>
        </pc:cxnChg>
        <pc:cxnChg chg="add del mod">
          <ac:chgData name="Zwick, Stefanie" userId="86173c9a-f9f2-4d20-92c6-933846c40909" providerId="ADAL" clId="{EE041488-614C-4A8A-82B6-88116DDA1AA8}" dt="2019-11-03T13:21:15.036" v="3353" actId="478"/>
          <ac:cxnSpMkLst>
            <pc:docMk/>
            <pc:sldMk cId="4003775039" sldId="274"/>
            <ac:cxnSpMk id="43" creationId="{54992396-A63F-419B-98F1-C9243CF9B8AF}"/>
          </ac:cxnSpMkLst>
        </pc:cxnChg>
        <pc:cxnChg chg="add del mod">
          <ac:chgData name="Zwick, Stefanie" userId="86173c9a-f9f2-4d20-92c6-933846c40909" providerId="ADAL" clId="{EE041488-614C-4A8A-82B6-88116DDA1AA8}" dt="2019-11-03T13:21:08.420" v="3338" actId="478"/>
          <ac:cxnSpMkLst>
            <pc:docMk/>
            <pc:sldMk cId="4003775039" sldId="274"/>
            <ac:cxnSpMk id="44" creationId="{1D1F448B-021B-494C-95ED-0FE4C1C26948}"/>
          </ac:cxnSpMkLst>
        </pc:cxnChg>
        <pc:cxnChg chg="add mod">
          <ac:chgData name="Zwick, Stefanie" userId="86173c9a-f9f2-4d20-92c6-933846c40909" providerId="ADAL" clId="{EE041488-614C-4A8A-82B6-88116DDA1AA8}" dt="2019-11-03T13:21:23.197" v="3356" actId="1035"/>
          <ac:cxnSpMkLst>
            <pc:docMk/>
            <pc:sldMk cId="4003775039" sldId="274"/>
            <ac:cxnSpMk id="45" creationId="{D9C05058-F7CF-4D56-911C-2673DF4946D6}"/>
          </ac:cxnSpMkLst>
        </pc:cxnChg>
        <pc:cxnChg chg="add mod">
          <ac:chgData name="Zwick, Stefanie" userId="86173c9a-f9f2-4d20-92c6-933846c40909" providerId="ADAL" clId="{EE041488-614C-4A8A-82B6-88116DDA1AA8}" dt="2019-11-03T13:21:41.109" v="3359" actId="14100"/>
          <ac:cxnSpMkLst>
            <pc:docMk/>
            <pc:sldMk cId="4003775039" sldId="274"/>
            <ac:cxnSpMk id="46" creationId="{5E935DDA-7566-4BA7-8A29-9075AB6CA74F}"/>
          </ac:cxnSpMkLst>
        </pc:cxnChg>
        <pc:cxnChg chg="add mod">
          <ac:chgData name="Zwick, Stefanie" userId="86173c9a-f9f2-4d20-92c6-933846c40909" providerId="ADAL" clId="{EE041488-614C-4A8A-82B6-88116DDA1AA8}" dt="2019-11-03T13:22:13.594" v="3375" actId="14100"/>
          <ac:cxnSpMkLst>
            <pc:docMk/>
            <pc:sldMk cId="4003775039" sldId="274"/>
            <ac:cxnSpMk id="47" creationId="{90D0830D-C2C9-4A7B-9C14-19DB10A5A100}"/>
          </ac:cxnSpMkLst>
        </pc:cxnChg>
      </pc:sldChg>
      <pc:sldChg chg="addSp delSp modSp add setBg delAnim modAnim">
        <pc:chgData name="Zwick, Stefanie" userId="86173c9a-f9f2-4d20-92c6-933846c40909" providerId="ADAL" clId="{EE041488-614C-4A8A-82B6-88116DDA1AA8}" dt="2019-11-03T14:39:55.167" v="3738" actId="478"/>
        <pc:sldMkLst>
          <pc:docMk/>
          <pc:sldMk cId="2730129287" sldId="275"/>
        </pc:sldMkLst>
        <pc:spChg chg="add mod">
          <ac:chgData name="Zwick, Stefanie" userId="86173c9a-f9f2-4d20-92c6-933846c40909" providerId="ADAL" clId="{EE041488-614C-4A8A-82B6-88116DDA1AA8}" dt="2019-11-03T14:39:52.561" v="3737"/>
          <ac:spMkLst>
            <pc:docMk/>
            <pc:sldMk cId="2730129287" sldId="275"/>
            <ac:spMk id="14" creationId="{A9E45E88-76CD-4BA7-8EE5-A29CF10A93A8}"/>
          </ac:spMkLst>
        </pc:spChg>
        <pc:spChg chg="del mod">
          <ac:chgData name="Zwick, Stefanie" userId="86173c9a-f9f2-4d20-92c6-933846c40909" providerId="ADAL" clId="{EE041488-614C-4A8A-82B6-88116DDA1AA8}" dt="2019-11-03T14:39:55.167" v="3738" actId="478"/>
          <ac:spMkLst>
            <pc:docMk/>
            <pc:sldMk cId="2730129287" sldId="275"/>
            <ac:spMk id="16" creationId="{9EAC2811-7EAB-40B3-B15B-DAB57FAD167F}"/>
          </ac:spMkLst>
        </pc:spChg>
        <pc:picChg chg="add del mod">
          <ac:chgData name="Zwick, Stefanie" userId="86173c9a-f9f2-4d20-92c6-933846c40909" providerId="ADAL" clId="{EE041488-614C-4A8A-82B6-88116DDA1AA8}" dt="2019-11-03T14:02:03.619" v="3552" actId="478"/>
          <ac:picMkLst>
            <pc:docMk/>
            <pc:sldMk cId="2730129287" sldId="275"/>
            <ac:picMk id="3" creationId="{FEAF1796-7776-436F-9734-38AA28AF2D74}"/>
          </ac:picMkLst>
        </pc:picChg>
        <pc:picChg chg="mod modCrop">
          <ac:chgData name="Zwick, Stefanie" userId="86173c9a-f9f2-4d20-92c6-933846c40909" providerId="ADAL" clId="{EE041488-614C-4A8A-82B6-88116DDA1AA8}" dt="2019-11-03T14:05:47.464" v="3627"/>
          <ac:picMkLst>
            <pc:docMk/>
            <pc:sldMk cId="2730129287" sldId="275"/>
            <ac:picMk id="5" creationId="{2B8D18E7-08D5-4E01-AB22-7B745C5DFB5A}"/>
          </ac:picMkLst>
        </pc:picChg>
        <pc:picChg chg="add del mod">
          <ac:chgData name="Zwick, Stefanie" userId="86173c9a-f9f2-4d20-92c6-933846c40909" providerId="ADAL" clId="{EE041488-614C-4A8A-82B6-88116DDA1AA8}" dt="2019-11-03T14:01:51.446" v="3548" actId="478"/>
          <ac:picMkLst>
            <pc:docMk/>
            <pc:sldMk cId="2730129287" sldId="275"/>
            <ac:picMk id="6" creationId="{C68DE6B8-C4EC-4AE7-86C9-524107E7C204}"/>
          </ac:picMkLst>
        </pc:picChg>
        <pc:picChg chg="mod">
          <ac:chgData name="Zwick, Stefanie" userId="86173c9a-f9f2-4d20-92c6-933846c40909" providerId="ADAL" clId="{EE041488-614C-4A8A-82B6-88116DDA1AA8}" dt="2019-11-03T14:01:56.235" v="3549" actId="14826"/>
          <ac:picMkLst>
            <pc:docMk/>
            <pc:sldMk cId="2730129287" sldId="275"/>
            <ac:picMk id="7" creationId="{0F6BC9E1-58C3-4302-A6D7-A4CDCA539B19}"/>
          </ac:picMkLst>
        </pc:picChg>
        <pc:picChg chg="mod">
          <ac:chgData name="Zwick, Stefanie" userId="86173c9a-f9f2-4d20-92c6-933846c40909" providerId="ADAL" clId="{EE041488-614C-4A8A-82B6-88116DDA1AA8}" dt="2019-11-03T14:02:02.432" v="3551" actId="14826"/>
          <ac:picMkLst>
            <pc:docMk/>
            <pc:sldMk cId="2730129287" sldId="275"/>
            <ac:picMk id="9" creationId="{BEB0A418-DC95-41C7-9C32-B55BEEA51CE8}"/>
          </ac:picMkLst>
        </pc:picChg>
        <pc:picChg chg="add del mod">
          <ac:chgData name="Zwick, Stefanie" userId="86173c9a-f9f2-4d20-92c6-933846c40909" providerId="ADAL" clId="{EE041488-614C-4A8A-82B6-88116DDA1AA8}" dt="2019-11-03T14:01:59.371" v="3550" actId="478"/>
          <ac:picMkLst>
            <pc:docMk/>
            <pc:sldMk cId="2730129287" sldId="275"/>
            <ac:picMk id="10" creationId="{5C8E120C-7B77-42D7-AFB6-2B3197FA7F1A}"/>
          </ac:picMkLst>
        </pc:picChg>
        <pc:picChg chg="del">
          <ac:chgData name="Zwick, Stefanie" userId="86173c9a-f9f2-4d20-92c6-933846c40909" providerId="ADAL" clId="{EE041488-614C-4A8A-82B6-88116DDA1AA8}" dt="2019-11-03T14:02:04.151" v="3553" actId="478"/>
          <ac:picMkLst>
            <pc:docMk/>
            <pc:sldMk cId="2730129287" sldId="275"/>
            <ac:picMk id="11" creationId="{8A7A92D3-95EA-43B1-A8D1-8423B9DDF352}"/>
          </ac:picMkLst>
        </pc:picChg>
        <pc:picChg chg="add del mod">
          <ac:chgData name="Zwick, Stefanie" userId="86173c9a-f9f2-4d20-92c6-933846c40909" providerId="ADAL" clId="{EE041488-614C-4A8A-82B6-88116DDA1AA8}" dt="2019-11-03T14:37:20.117" v="3723" actId="478"/>
          <ac:picMkLst>
            <pc:docMk/>
            <pc:sldMk cId="2730129287" sldId="275"/>
            <ac:picMk id="13" creationId="{79977582-4B49-4CD1-BFE9-CEF1483EA10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1380C-91A8-4F2E-AD31-7CC3545C7575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4B58A-A331-4D5F-B58B-47FB4114B8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11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Initiation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212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Production Cycle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90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Production Cycle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414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Production Cycle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0176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Production Cycle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3013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Power of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informed choice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support a fair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change the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reviews and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747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willingness to pay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rating of product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working conditions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 salary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increased reach, reputation and prominence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3006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long-term contract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 reviews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NGO/ lawyers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awareness of rights </a:t>
            </a:r>
          </a:p>
          <a:p>
            <a:pPr marL="285750" lvl="0" indent="-285750"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helpline/ chatbot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909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1E6-EA9E-4570-A06E-D286104A0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F3A32-FF14-4965-B8EF-33740C572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ECCE1-3107-44D6-868A-C9C829EB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F2D46-1531-448F-A82F-73B9B538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70BF4-28CE-4DB1-9270-3FA10BF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153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FEFA-C320-473F-8926-CCEC57D7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06031-074F-42B0-84B8-A1736C4A6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BFCD4-599B-4DFC-BA5C-B979B6DC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9CC4-0EBB-40D9-BD54-262FCC29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0EA8-E658-48B0-9BC0-B5266646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55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E2416-770D-4E30-BB22-3B7E86E8C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006D0-3068-4513-96F0-0A5AF774D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FC1A3-815F-4AB0-AD74-8FDCAB07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1DC5-16FD-4565-89F1-657BA6D4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8E76-D258-4A72-974A-500983D2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1190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1E6-EA9E-4570-A06E-D286104A0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F3A32-FF14-4965-B8EF-33740C572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ECCE1-3107-44D6-868A-C9C829EB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F2D46-1531-448F-A82F-73B9B538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70BF4-28CE-4DB1-9270-3FA10BF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486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AED4-4C28-4B75-8C76-CF0D2575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BB8A-5E2B-4C73-AB7A-2D4F0CA03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132B-D9A8-4133-9F0F-83CD844D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6953-1ED1-4ACF-8E34-998D0BAE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2305A-E7A7-401A-91E0-A62B94C5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2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090-C766-4064-9F70-FF6E17B1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759A-B691-4B4F-A346-E9DE5999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A13A6-E06B-4817-960A-472F8C69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A1D2D-55D7-4AD4-A393-E30636FE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6DE45-A956-488F-A4EF-4852057F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19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2BC8-B298-4B14-B912-EE38703E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E1E5-70EB-4D9F-A4C8-BCD8E8910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D4EF2-C645-4BA4-BE50-AFE942E6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D24AA-439D-44C4-8347-FF554CEE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48E25-0C89-42BA-B430-7FF9B641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7762C-3F42-4522-A009-196A8210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5428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9B1-97BA-4B22-8C32-396AE8ED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0E264-29F3-4C8C-B00B-1B8CDB79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7EC1B-750A-45F9-A1EB-7F558B3B0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7732C-1C91-462A-9439-A33B076AF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A129A-91E8-49F6-B636-0D954254F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161B1-9FCF-483C-A0FD-7CFECE10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48986-ABF0-4A29-A3FF-E3076A6E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6715B-E9FB-4E21-A6C5-EEDB6B8B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3565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1D51-4FA2-4D29-9E3D-9B8FD340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902D-27D6-437D-BD3C-89447E4E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3B02A-8BA7-402C-B579-80918805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9BB9F-CA59-40E5-9955-7DB46EA7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4724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0FE4F-47DA-4F5D-8C9F-772AF870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8349E-9FC5-4890-9918-C6603F1E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1D469-9DF1-4C3C-A115-1F665A1F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5390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8509-DDAC-4DB2-9BC0-C47E4503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8EEC-B4E5-47EE-BC24-475BA9CFA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BB8DD-DFE2-4581-A5AC-0EBAD920C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2B059-29E2-46F3-B24E-E4729F8E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32779-5FA1-470A-8617-35E4C7C5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C539C-D562-4C6E-82BF-0AB79006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831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AED4-4C28-4B75-8C76-CF0D2575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BB8A-5E2B-4C73-AB7A-2D4F0CA03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132B-D9A8-4133-9F0F-83CD844D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6953-1ED1-4ACF-8E34-998D0BAE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2305A-E7A7-401A-91E0-A62B94C5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8855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81B4-6E8D-491B-B763-3DB34A26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9849B-6444-447A-B6D4-E974AED9B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4116-834E-41B8-BDD1-DE3145254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1BE15-D221-4C1D-8E97-8C215CB9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8A43B-2408-4038-996C-873DED2E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5F080-E382-4F16-96D1-BBDC80D8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195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FEFA-C320-473F-8926-CCEC57D7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06031-074F-42B0-84B8-A1736C4A6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BFCD4-599B-4DFC-BA5C-B979B6DC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9CC4-0EBB-40D9-BD54-262FCC29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0EA8-E658-48B0-9BC0-B5266646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5314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E2416-770D-4E30-BB22-3B7E86E8C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006D0-3068-4513-96F0-0A5AF774D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FC1A3-815F-4AB0-AD74-8FDCAB07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1DC5-16FD-4565-89F1-657BA6D4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8E76-D258-4A72-974A-500983D2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4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090-C766-4064-9F70-FF6E17B1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759A-B691-4B4F-A346-E9DE5999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A13A6-E06B-4817-960A-472F8C69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A1D2D-55D7-4AD4-A393-E30636FE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6DE45-A956-488F-A4EF-4852057F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306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2BC8-B298-4B14-B912-EE38703E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E1E5-70EB-4D9F-A4C8-BCD8E8910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D4EF2-C645-4BA4-BE50-AFE942E6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D24AA-439D-44C4-8347-FF554CEE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48E25-0C89-42BA-B430-7FF9B641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7762C-3F42-4522-A009-196A8210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77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9B1-97BA-4B22-8C32-396AE8ED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0E264-29F3-4C8C-B00B-1B8CDB79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7EC1B-750A-45F9-A1EB-7F558B3B0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7732C-1C91-462A-9439-A33B076AF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A129A-91E8-49F6-B636-0D954254F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161B1-9FCF-483C-A0FD-7CFECE10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48986-ABF0-4A29-A3FF-E3076A6E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6715B-E9FB-4E21-A6C5-EEDB6B8B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649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1D51-4FA2-4D29-9E3D-9B8FD340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902D-27D6-437D-BD3C-89447E4E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3B02A-8BA7-402C-B579-80918805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9BB9F-CA59-40E5-9955-7DB46EA7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567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0FE4F-47DA-4F5D-8C9F-772AF870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8349E-9FC5-4890-9918-C6603F1E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1D469-9DF1-4C3C-A115-1F665A1F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680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8509-DDAC-4DB2-9BC0-C47E4503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8EEC-B4E5-47EE-BC24-475BA9CFA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BB8DD-DFE2-4581-A5AC-0EBAD920C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2B059-29E2-46F3-B24E-E4729F8E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32779-5FA1-470A-8617-35E4C7C5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C539C-D562-4C6E-82BF-0AB79006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879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81B4-6E8D-491B-B763-3DB34A26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9849B-6444-447A-B6D4-E974AED9B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4116-834E-41B8-BDD1-DE3145254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1BE15-D221-4C1D-8E97-8C215CB9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8A43B-2408-4038-996C-873DED2E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5F080-E382-4F16-96D1-BBDC80D8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103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BAC9B-02B1-4BA0-A000-DFCCC1CC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DB37-C395-48B6-BFBE-43BAA628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8D2A0-186C-409A-8EFE-CF7D13F62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A5B2F-C0A1-4B00-ABF6-1C44E007D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BB5F-037B-4399-A946-93F2FBA76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7D8FD-78B6-4F59-B6B9-4B989A3AB7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37" y="112094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BAC9B-02B1-4BA0-A000-DFCCC1CC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DB37-C395-48B6-BFBE-43BAA628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8D2A0-186C-409A-8EFE-CF7D13F62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A5B2F-C0A1-4B00-ABF6-1C44E007D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BB5F-037B-4399-A946-93F2FBA76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7D8FD-78B6-4F59-B6B9-4B989A3AB7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37" y="112094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4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2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6E8BCB-3672-4A0F-B67E-A1ECA390406F}"/>
              </a:ext>
            </a:extLst>
          </p:cNvPr>
          <p:cNvSpPr txBox="1"/>
          <p:nvPr/>
        </p:nvSpPr>
        <p:spPr>
          <a:xfrm>
            <a:off x="5490453" y="359864"/>
            <a:ext cx="62007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TRANSPARENCY in the supply chain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enables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informed decisions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302D5-131A-4FC0-B750-E764C0881A5A}"/>
              </a:ext>
            </a:extLst>
          </p:cNvPr>
          <p:cNvSpPr txBox="1"/>
          <p:nvPr/>
        </p:nvSpPr>
        <p:spPr>
          <a:xfrm>
            <a:off x="296890" y="5605383"/>
            <a:ext cx="48782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EVERY DECISION</a:t>
            </a:r>
            <a:b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 action to abolish slavery</a:t>
            </a:r>
          </a:p>
        </p:txBody>
      </p:sp>
    </p:spTree>
    <p:extLst>
      <p:ext uri="{BB962C8B-B14F-4D97-AF65-F5344CB8AC3E}">
        <p14:creationId xmlns:p14="http://schemas.microsoft.com/office/powerpoint/2010/main" val="2591933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A4DBF0C-FDC0-44D0-8701-F72120D66397}"/>
              </a:ext>
            </a:extLst>
          </p:cNvPr>
          <p:cNvSpPr/>
          <p:nvPr/>
        </p:nvSpPr>
        <p:spPr>
          <a:xfrm>
            <a:off x="4651248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62870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B959BC6-32DA-4E1E-A337-ED44FB4A53CE}"/>
              </a:ext>
            </a:extLst>
          </p:cNvPr>
          <p:cNvSpPr/>
          <p:nvPr/>
        </p:nvSpPr>
        <p:spPr>
          <a:xfrm>
            <a:off x="8175744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14497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9C304D-E92C-4854-BC49-FA63F3023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r="1250" b="3889"/>
          <a:stretch/>
        </p:blipFill>
        <p:spPr>
          <a:xfrm>
            <a:off x="447675" y="1881188"/>
            <a:ext cx="7696200" cy="3878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A7CEC-7522-401F-86C8-6698817AB105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Excited? Find out more on our webpage.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485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D18E7-08D5-4E01-AB22-7B745C5D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673" y="1417638"/>
            <a:ext cx="2639792" cy="5230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BC9E1-58C3-4302-A6D7-A4CDCA53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3235" y="1417638"/>
            <a:ext cx="2639792" cy="5230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0A418-DC95-41C7-9C32-B55BEEA51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5798" y="1417638"/>
            <a:ext cx="2639792" cy="5230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A92D3-95EA-43B1-A8D1-8423B9DDF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59948" y="1417638"/>
            <a:ext cx="2639792" cy="5230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C07B0-D6AF-4430-9676-5F30140414C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UNdress – Customer app demo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960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D18E7-08D5-4E01-AB22-7B745C5D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0673" y="1455123"/>
            <a:ext cx="2639792" cy="5155843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BC9E1-58C3-4302-A6D7-A4CDCA53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3235" y="1459591"/>
            <a:ext cx="2639792" cy="5146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0A418-DC95-41C7-9C32-B55BEEA51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5798" y="1455123"/>
            <a:ext cx="2639792" cy="5155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E45E88-76CD-4BA7-8EE5-A29CF10A93A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UNdress – Employee app demo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301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14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26F7A93E-DB7B-47BC-8345-C0E9018B9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7D0AA4-F71A-4311-8468-266864CB0B73}"/>
              </a:ext>
            </a:extLst>
          </p:cNvPr>
          <p:cNvSpPr/>
          <p:nvPr/>
        </p:nvSpPr>
        <p:spPr>
          <a:xfrm>
            <a:off x="8475028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registration with ID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up smart contract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B2D550-AFB7-4692-A9C8-19BE41B8DE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22" name="Picture 21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DB2E4D23-9798-4BA4-A3A0-E4AEC3F4C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BCAEEBA-C540-462C-AA67-4AC4A307F79E}"/>
              </a:ext>
            </a:extLst>
          </p:cNvPr>
          <p:cNvSpPr/>
          <p:nvPr/>
        </p:nvSpPr>
        <p:spPr>
          <a:xfrm>
            <a:off x="4902876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and hardware 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registration of products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AAD0A-AEA8-4906-B374-033A6D2E4AA9}"/>
              </a:ext>
            </a:extLst>
          </p:cNvPr>
          <p:cNvSpPr/>
          <p:nvPr/>
        </p:nvSpPr>
        <p:spPr>
          <a:xfrm>
            <a:off x="1333286" y="2314576"/>
            <a:ext cx="2772634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download app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BDEC67-5F94-423A-97AC-BB6CFEBFCF81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03DA87-A203-4594-B674-4F27B555A59F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E37586-6F1B-4ECF-B187-3C2631CACC4F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2925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F9D020D-E6F5-4317-94D6-15A54FAD7BA0}"/>
              </a:ext>
            </a:extLst>
          </p:cNvPr>
          <p:cNvCxnSpPr>
            <a:cxnSpLocks/>
            <a:stCxn id="19" idx="1"/>
            <a:endCxn id="20" idx="2"/>
          </p:cNvCxnSpPr>
          <p:nvPr/>
        </p:nvCxnSpPr>
        <p:spPr>
          <a:xfrm rot="10800000" flipV="1">
            <a:off x="6288876" y="2752726"/>
            <a:ext cx="2186152" cy="438150"/>
          </a:xfrm>
          <a:prstGeom prst="bentConnector4">
            <a:avLst>
              <a:gd name="adj1" fmla="val 7843"/>
              <a:gd name="adj2" fmla="val 152174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71732-02DB-4ED5-BB09-2F332C046E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1DAB9-018F-41AE-9A3F-E9587988D231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0E0E5E-9947-48E4-A2A8-CAB0B8D8701E}"/>
              </a:ext>
            </a:extLst>
          </p:cNvPr>
          <p:cNvSpPr/>
          <p:nvPr/>
        </p:nvSpPr>
        <p:spPr>
          <a:xfrm>
            <a:off x="8475028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C880181-DC85-4581-8F67-75A51A26010E}"/>
              </a:ext>
            </a:extLst>
          </p:cNvPr>
          <p:cNvSpPr/>
          <p:nvPr/>
        </p:nvSpPr>
        <p:spPr>
          <a:xfrm>
            <a:off x="4902876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insights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6505C0-3F27-404F-BA31-C432C3217D4B}"/>
              </a:ext>
            </a:extLst>
          </p:cNvPr>
          <p:cNvCxnSpPr>
            <a:cxnSpLocks/>
          </p:cNvCxnSpPr>
          <p:nvPr/>
        </p:nvCxnSpPr>
        <p:spPr>
          <a:xfrm>
            <a:off x="9934575" y="6248400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618780-9F34-4CB6-9233-CB6D2DA3645E}"/>
              </a:ext>
            </a:extLst>
          </p:cNvPr>
          <p:cNvSpPr txBox="1"/>
          <p:nvPr/>
        </p:nvSpPr>
        <p:spPr>
          <a:xfrm>
            <a:off x="9934575" y="5940623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C00A5-6D3E-4799-9508-84750BC06584}"/>
              </a:ext>
            </a:extLst>
          </p:cNvPr>
          <p:cNvCxnSpPr>
            <a:cxnSpLocks/>
          </p:cNvCxnSpPr>
          <p:nvPr/>
        </p:nvCxnSpPr>
        <p:spPr>
          <a:xfrm>
            <a:off x="9934575" y="6680857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B6B646-05D5-4E11-9E74-9CFD6F9CF965}"/>
              </a:ext>
            </a:extLst>
          </p:cNvPr>
          <p:cNvSpPr txBox="1"/>
          <p:nvPr/>
        </p:nvSpPr>
        <p:spPr>
          <a:xfrm>
            <a:off x="9934575" y="6373080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79BEE1-C71A-436A-9355-B3F2FBA60176}"/>
              </a:ext>
            </a:extLst>
          </p:cNvPr>
          <p:cNvSpPr/>
          <p:nvPr/>
        </p:nvSpPr>
        <p:spPr>
          <a:xfrm>
            <a:off x="8913731" y="3316177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produce item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item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0B4AE909-1791-40FE-AD60-4ECF99204767}"/>
              </a:ext>
            </a:extLst>
          </p:cNvPr>
          <p:cNvSpPr/>
          <p:nvPr/>
        </p:nvSpPr>
        <p:spPr>
          <a:xfrm flipH="1" flipV="1">
            <a:off x="11247028" y="24428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CE6F17F6-4A15-476E-87F2-F92EAF5880DD}"/>
              </a:ext>
            </a:extLst>
          </p:cNvPr>
          <p:cNvSpPr/>
          <p:nvPr/>
        </p:nvSpPr>
        <p:spPr>
          <a:xfrm rot="10800000" flipH="1">
            <a:off x="8572500" y="3190874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E55B8DA-C753-43BA-B881-D20F48CD0763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 flipV="1">
            <a:off x="7674876" y="1773493"/>
            <a:ext cx="1238856" cy="979233"/>
          </a:xfrm>
          <a:prstGeom prst="bentConnector3">
            <a:avLst>
              <a:gd name="adj1" fmla="val 33854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8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71732-02DB-4ED5-BB09-2F332C046E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1" name="Picture 10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9BC6A15D-AA15-4DCC-BEEE-7C2794D059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5856D2-B227-4EC4-B3CD-2A2AD1F9C15D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AB9-018F-41AE-9A3F-E9587988D231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0E0E5E-9947-48E4-A2A8-CAB0B8D8701E}"/>
              </a:ext>
            </a:extLst>
          </p:cNvPr>
          <p:cNvSpPr/>
          <p:nvPr/>
        </p:nvSpPr>
        <p:spPr>
          <a:xfrm>
            <a:off x="8475028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C880181-DC85-4581-8F67-75A51A26010E}"/>
              </a:ext>
            </a:extLst>
          </p:cNvPr>
          <p:cNvSpPr/>
          <p:nvPr/>
        </p:nvSpPr>
        <p:spPr>
          <a:xfrm>
            <a:off x="4902876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insights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6505C0-3F27-404F-BA31-C432C3217D4B}"/>
              </a:ext>
            </a:extLst>
          </p:cNvPr>
          <p:cNvCxnSpPr>
            <a:cxnSpLocks/>
          </p:cNvCxnSpPr>
          <p:nvPr/>
        </p:nvCxnSpPr>
        <p:spPr>
          <a:xfrm>
            <a:off x="9934575" y="6248400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618780-9F34-4CB6-9233-CB6D2DA3645E}"/>
              </a:ext>
            </a:extLst>
          </p:cNvPr>
          <p:cNvSpPr txBox="1"/>
          <p:nvPr/>
        </p:nvSpPr>
        <p:spPr>
          <a:xfrm>
            <a:off x="9934575" y="5940623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C00A5-6D3E-4799-9508-84750BC06584}"/>
              </a:ext>
            </a:extLst>
          </p:cNvPr>
          <p:cNvCxnSpPr>
            <a:cxnSpLocks/>
          </p:cNvCxnSpPr>
          <p:nvPr/>
        </p:nvCxnSpPr>
        <p:spPr>
          <a:xfrm>
            <a:off x="9934575" y="6680857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B6B646-05D5-4E11-9E74-9CFD6F9CF965}"/>
              </a:ext>
            </a:extLst>
          </p:cNvPr>
          <p:cNvSpPr txBox="1"/>
          <p:nvPr/>
        </p:nvSpPr>
        <p:spPr>
          <a:xfrm>
            <a:off x="9934575" y="6373080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0B4AE909-1791-40FE-AD60-4ECF99204767}"/>
              </a:ext>
            </a:extLst>
          </p:cNvPr>
          <p:cNvSpPr/>
          <p:nvPr/>
        </p:nvSpPr>
        <p:spPr>
          <a:xfrm flipH="1" flipV="1">
            <a:off x="11247028" y="24428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512869-3F87-4788-9744-4710CFF47E44}"/>
              </a:ext>
            </a:extLst>
          </p:cNvPr>
          <p:cNvSpPr/>
          <p:nvPr/>
        </p:nvSpPr>
        <p:spPr>
          <a:xfrm>
            <a:off x="1333286" y="2314576"/>
            <a:ext cx="2772634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buying cycle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4DEC9F4-8C59-40FA-9A52-6434F73F741E}"/>
              </a:ext>
            </a:extLst>
          </p:cNvPr>
          <p:cNvSpPr/>
          <p:nvPr/>
        </p:nvSpPr>
        <p:spPr>
          <a:xfrm>
            <a:off x="1769427" y="3316179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product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receive information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decision</a:t>
            </a: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C5959BC1-9415-42D7-8D55-0F6BCD6A9C41}"/>
              </a:ext>
            </a:extLst>
          </p:cNvPr>
          <p:cNvSpPr/>
          <p:nvPr/>
        </p:nvSpPr>
        <p:spPr>
          <a:xfrm rot="10800000" flipH="1">
            <a:off x="1428196" y="3190876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AD66595-B25C-456F-8363-5E60FADEE5EA}"/>
              </a:ext>
            </a:extLst>
          </p:cNvPr>
          <p:cNvCxnSpPr>
            <a:cxnSpLocks/>
            <a:stCxn id="20" idx="1"/>
            <a:endCxn id="25" idx="3"/>
          </p:cNvCxnSpPr>
          <p:nvPr/>
        </p:nvCxnSpPr>
        <p:spPr>
          <a:xfrm rot="10800000" flipV="1">
            <a:off x="4102724" y="2752725"/>
            <a:ext cx="800152" cy="100160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717CE3-0E71-4DB4-BCF8-081D81676E9F}"/>
              </a:ext>
            </a:extLst>
          </p:cNvPr>
          <p:cNvSpPr/>
          <p:nvPr/>
        </p:nvSpPr>
        <p:spPr>
          <a:xfrm>
            <a:off x="2343150" y="4360116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donate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4A3FE26-FBCE-4455-B4E6-23993A5D4B49}"/>
              </a:ext>
            </a:extLst>
          </p:cNvPr>
          <p:cNvSpPr/>
          <p:nvPr/>
        </p:nvSpPr>
        <p:spPr>
          <a:xfrm>
            <a:off x="2343150" y="5080203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9EDE4F-801D-4880-A5E4-0ACA5E23E95E}"/>
              </a:ext>
            </a:extLst>
          </p:cNvPr>
          <p:cNvSpPr/>
          <p:nvPr/>
        </p:nvSpPr>
        <p:spPr>
          <a:xfrm>
            <a:off x="2343147" y="5792871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</a:t>
            </a:r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44BFE876-6F5E-47AB-8C5F-6F52FCA112AD}"/>
              </a:ext>
            </a:extLst>
          </p:cNvPr>
          <p:cNvSpPr/>
          <p:nvPr/>
        </p:nvSpPr>
        <p:spPr>
          <a:xfrm rot="10800000" flipH="1">
            <a:off x="1878928" y="4192478"/>
            <a:ext cx="464222" cy="583359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531C5F0A-150F-4420-8E14-48CE2BDF9109}"/>
              </a:ext>
            </a:extLst>
          </p:cNvPr>
          <p:cNvSpPr/>
          <p:nvPr/>
        </p:nvSpPr>
        <p:spPr>
          <a:xfrm rot="10800000" flipH="1">
            <a:off x="1878927" y="4192475"/>
            <a:ext cx="464222" cy="1304707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90483E88-6F36-45DE-A0E7-99F637E76982}"/>
              </a:ext>
            </a:extLst>
          </p:cNvPr>
          <p:cNvSpPr/>
          <p:nvPr/>
        </p:nvSpPr>
        <p:spPr>
          <a:xfrm rot="10800000" flipH="1">
            <a:off x="1878925" y="4192476"/>
            <a:ext cx="464222" cy="2055923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8CB5B2D-8B64-4029-9C82-F2378408AE68}"/>
              </a:ext>
            </a:extLst>
          </p:cNvPr>
          <p:cNvCxnSpPr>
            <a:cxnSpLocks/>
            <a:stCxn id="32" idx="3"/>
            <a:endCxn id="18" idx="1"/>
          </p:cNvCxnSpPr>
          <p:nvPr/>
        </p:nvCxnSpPr>
        <p:spPr>
          <a:xfrm flipV="1">
            <a:off x="3562350" y="1773493"/>
            <a:ext cx="5351382" cy="2878303"/>
          </a:xfrm>
          <a:prstGeom prst="bentConnector3">
            <a:avLst>
              <a:gd name="adj1" fmla="val 87022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96F951-631D-4344-B709-A8849312F4D6}"/>
              </a:ext>
            </a:extLst>
          </p:cNvPr>
          <p:cNvCxnSpPr>
            <a:cxnSpLocks/>
            <a:stCxn id="33" idx="3"/>
            <a:endCxn id="20" idx="2"/>
          </p:cNvCxnSpPr>
          <p:nvPr/>
        </p:nvCxnSpPr>
        <p:spPr>
          <a:xfrm flipV="1">
            <a:off x="3562350" y="3190876"/>
            <a:ext cx="2726526" cy="2181007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FB17D0E-13BC-4D9A-9E64-37F2CB2FE9F1}"/>
              </a:ext>
            </a:extLst>
          </p:cNvPr>
          <p:cNvCxnSpPr>
            <a:cxnSpLocks/>
          </p:cNvCxnSpPr>
          <p:nvPr/>
        </p:nvCxnSpPr>
        <p:spPr>
          <a:xfrm flipV="1">
            <a:off x="3562346" y="5334003"/>
            <a:ext cx="2726530" cy="749495"/>
          </a:xfrm>
          <a:prstGeom prst="bentConnector3">
            <a:avLst>
              <a:gd name="adj1" fmla="val 100306"/>
            </a:avLst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4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F9D020D-E6F5-4317-94D6-15A54FAD7BA0}"/>
              </a:ext>
            </a:extLst>
          </p:cNvPr>
          <p:cNvCxnSpPr>
            <a:cxnSpLocks/>
            <a:stCxn id="19" idx="1"/>
            <a:endCxn id="20" idx="2"/>
          </p:cNvCxnSpPr>
          <p:nvPr/>
        </p:nvCxnSpPr>
        <p:spPr>
          <a:xfrm rot="10800000" flipV="1">
            <a:off x="6288876" y="2752726"/>
            <a:ext cx="2186152" cy="438150"/>
          </a:xfrm>
          <a:prstGeom prst="bentConnector4">
            <a:avLst>
              <a:gd name="adj1" fmla="val 7843"/>
              <a:gd name="adj2" fmla="val 152174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71732-02DB-4ED5-BB09-2F332C046E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1DAB9-018F-41AE-9A3F-E9587988D231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0E0E5E-9947-48E4-A2A8-CAB0B8D8701E}"/>
              </a:ext>
            </a:extLst>
          </p:cNvPr>
          <p:cNvSpPr/>
          <p:nvPr/>
        </p:nvSpPr>
        <p:spPr>
          <a:xfrm>
            <a:off x="8475028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monthly feedback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C880181-DC85-4581-8F67-75A51A26010E}"/>
              </a:ext>
            </a:extLst>
          </p:cNvPr>
          <p:cNvSpPr/>
          <p:nvPr/>
        </p:nvSpPr>
        <p:spPr>
          <a:xfrm>
            <a:off x="4902876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insights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6505C0-3F27-404F-BA31-C432C3217D4B}"/>
              </a:ext>
            </a:extLst>
          </p:cNvPr>
          <p:cNvCxnSpPr>
            <a:cxnSpLocks/>
          </p:cNvCxnSpPr>
          <p:nvPr/>
        </p:nvCxnSpPr>
        <p:spPr>
          <a:xfrm>
            <a:off x="9934575" y="6248400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618780-9F34-4CB6-9233-CB6D2DA3645E}"/>
              </a:ext>
            </a:extLst>
          </p:cNvPr>
          <p:cNvSpPr txBox="1"/>
          <p:nvPr/>
        </p:nvSpPr>
        <p:spPr>
          <a:xfrm>
            <a:off x="9934575" y="5940623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C00A5-6D3E-4799-9508-84750BC06584}"/>
              </a:ext>
            </a:extLst>
          </p:cNvPr>
          <p:cNvCxnSpPr>
            <a:cxnSpLocks/>
          </p:cNvCxnSpPr>
          <p:nvPr/>
        </p:nvCxnSpPr>
        <p:spPr>
          <a:xfrm>
            <a:off x="9934575" y="6680857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B6B646-05D5-4E11-9E74-9CFD6F9CF965}"/>
              </a:ext>
            </a:extLst>
          </p:cNvPr>
          <p:cNvSpPr txBox="1"/>
          <p:nvPr/>
        </p:nvSpPr>
        <p:spPr>
          <a:xfrm>
            <a:off x="9934575" y="6373080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0B4AE909-1791-40FE-AD60-4ECF99204767}"/>
              </a:ext>
            </a:extLst>
          </p:cNvPr>
          <p:cNvSpPr/>
          <p:nvPr/>
        </p:nvSpPr>
        <p:spPr>
          <a:xfrm flipH="1" flipV="1">
            <a:off x="11247028" y="24428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55AC13-2D53-4067-96C6-E1B3834B85F2}"/>
              </a:ext>
            </a:extLst>
          </p:cNvPr>
          <p:cNvSpPr/>
          <p:nvPr/>
        </p:nvSpPr>
        <p:spPr>
          <a:xfrm>
            <a:off x="8475028" y="3467528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 issue report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EE99F18-521D-4E81-9E2A-A219C380192E}"/>
              </a:ext>
            </a:extLst>
          </p:cNvPr>
          <p:cNvCxnSpPr>
            <a:cxnSpLocks/>
          </p:cNvCxnSpPr>
          <p:nvPr/>
        </p:nvCxnSpPr>
        <p:spPr>
          <a:xfrm rot="10800000">
            <a:off x="6288876" y="3429003"/>
            <a:ext cx="2186152" cy="466722"/>
          </a:xfrm>
          <a:prstGeom prst="bentConnector3">
            <a:avLst>
              <a:gd name="adj1" fmla="val 100105"/>
            </a:avLst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87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7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71732-02DB-4ED5-BB09-2F332C046E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1" name="Picture 10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9BC6A15D-AA15-4DCC-BEEE-7C2794D059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5856D2-B227-4EC4-B3CD-2A2AD1F9C15D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AB9-018F-41AE-9A3F-E9587988D231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0E0E5E-9947-48E4-A2A8-CAB0B8D8701E}"/>
              </a:ext>
            </a:extLst>
          </p:cNvPr>
          <p:cNvSpPr/>
          <p:nvPr/>
        </p:nvSpPr>
        <p:spPr>
          <a:xfrm>
            <a:off x="8475028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C880181-DC85-4581-8F67-75A51A26010E}"/>
              </a:ext>
            </a:extLst>
          </p:cNvPr>
          <p:cNvSpPr/>
          <p:nvPr/>
        </p:nvSpPr>
        <p:spPr>
          <a:xfrm>
            <a:off x="4902876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insights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6505C0-3F27-404F-BA31-C432C3217D4B}"/>
              </a:ext>
            </a:extLst>
          </p:cNvPr>
          <p:cNvCxnSpPr>
            <a:cxnSpLocks/>
          </p:cNvCxnSpPr>
          <p:nvPr/>
        </p:nvCxnSpPr>
        <p:spPr>
          <a:xfrm>
            <a:off x="9934575" y="6248400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618780-9F34-4CB6-9233-CB6D2DA3645E}"/>
              </a:ext>
            </a:extLst>
          </p:cNvPr>
          <p:cNvSpPr txBox="1"/>
          <p:nvPr/>
        </p:nvSpPr>
        <p:spPr>
          <a:xfrm>
            <a:off x="9934575" y="5940623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C00A5-6D3E-4799-9508-84750BC06584}"/>
              </a:ext>
            </a:extLst>
          </p:cNvPr>
          <p:cNvCxnSpPr>
            <a:cxnSpLocks/>
          </p:cNvCxnSpPr>
          <p:nvPr/>
        </p:nvCxnSpPr>
        <p:spPr>
          <a:xfrm>
            <a:off x="9934575" y="6680857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B6B646-05D5-4E11-9E74-9CFD6F9CF965}"/>
              </a:ext>
            </a:extLst>
          </p:cNvPr>
          <p:cNvSpPr txBox="1"/>
          <p:nvPr/>
        </p:nvSpPr>
        <p:spPr>
          <a:xfrm>
            <a:off x="9934575" y="6373080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0B4AE909-1791-40FE-AD60-4ECF99204767}"/>
              </a:ext>
            </a:extLst>
          </p:cNvPr>
          <p:cNvSpPr/>
          <p:nvPr/>
        </p:nvSpPr>
        <p:spPr>
          <a:xfrm flipH="1" flipV="1">
            <a:off x="11247028" y="24428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512869-3F87-4788-9744-4710CFF47E44}"/>
              </a:ext>
            </a:extLst>
          </p:cNvPr>
          <p:cNvSpPr/>
          <p:nvPr/>
        </p:nvSpPr>
        <p:spPr>
          <a:xfrm>
            <a:off x="1333286" y="2314576"/>
            <a:ext cx="2772634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buying cycle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4DEC9F4-8C59-40FA-9A52-6434F73F741E}"/>
              </a:ext>
            </a:extLst>
          </p:cNvPr>
          <p:cNvSpPr/>
          <p:nvPr/>
        </p:nvSpPr>
        <p:spPr>
          <a:xfrm>
            <a:off x="1769427" y="3316179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product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receive information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decision</a:t>
            </a: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C5959BC1-9415-42D7-8D55-0F6BCD6A9C41}"/>
              </a:ext>
            </a:extLst>
          </p:cNvPr>
          <p:cNvSpPr/>
          <p:nvPr/>
        </p:nvSpPr>
        <p:spPr>
          <a:xfrm rot="10800000" flipH="1">
            <a:off x="1428196" y="3190876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AD66595-B25C-456F-8363-5E60FADEE5EA}"/>
              </a:ext>
            </a:extLst>
          </p:cNvPr>
          <p:cNvCxnSpPr>
            <a:cxnSpLocks/>
            <a:stCxn id="20" idx="1"/>
            <a:endCxn id="25" idx="3"/>
          </p:cNvCxnSpPr>
          <p:nvPr/>
        </p:nvCxnSpPr>
        <p:spPr>
          <a:xfrm rot="10800000" flipV="1">
            <a:off x="4102724" y="2752725"/>
            <a:ext cx="800152" cy="100160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717CE3-0E71-4DB4-BCF8-081D81676E9F}"/>
              </a:ext>
            </a:extLst>
          </p:cNvPr>
          <p:cNvSpPr/>
          <p:nvPr/>
        </p:nvSpPr>
        <p:spPr>
          <a:xfrm>
            <a:off x="2343150" y="4360116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donate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4A3FE26-FBCE-4455-B4E6-23993A5D4B49}"/>
              </a:ext>
            </a:extLst>
          </p:cNvPr>
          <p:cNvSpPr/>
          <p:nvPr/>
        </p:nvSpPr>
        <p:spPr>
          <a:xfrm>
            <a:off x="2343150" y="5080203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9EDE4F-801D-4880-A5E4-0ACA5E23E95E}"/>
              </a:ext>
            </a:extLst>
          </p:cNvPr>
          <p:cNvSpPr/>
          <p:nvPr/>
        </p:nvSpPr>
        <p:spPr>
          <a:xfrm>
            <a:off x="2343147" y="5792871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</a:t>
            </a:r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44BFE876-6F5E-47AB-8C5F-6F52FCA112AD}"/>
              </a:ext>
            </a:extLst>
          </p:cNvPr>
          <p:cNvSpPr/>
          <p:nvPr/>
        </p:nvSpPr>
        <p:spPr>
          <a:xfrm rot="10800000" flipH="1">
            <a:off x="1878928" y="4192478"/>
            <a:ext cx="464222" cy="583359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531C5F0A-150F-4420-8E14-48CE2BDF9109}"/>
              </a:ext>
            </a:extLst>
          </p:cNvPr>
          <p:cNvSpPr/>
          <p:nvPr/>
        </p:nvSpPr>
        <p:spPr>
          <a:xfrm rot="10800000" flipH="1">
            <a:off x="1878927" y="4192475"/>
            <a:ext cx="464222" cy="1304707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90483E88-6F36-45DE-A0E7-99F637E76982}"/>
              </a:ext>
            </a:extLst>
          </p:cNvPr>
          <p:cNvSpPr/>
          <p:nvPr/>
        </p:nvSpPr>
        <p:spPr>
          <a:xfrm rot="10800000" flipH="1">
            <a:off x="1878925" y="4192476"/>
            <a:ext cx="464222" cy="2055923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8CB5B2D-8B64-4029-9C82-F2378408AE68}"/>
              </a:ext>
            </a:extLst>
          </p:cNvPr>
          <p:cNvCxnSpPr>
            <a:cxnSpLocks/>
          </p:cNvCxnSpPr>
          <p:nvPr/>
        </p:nvCxnSpPr>
        <p:spPr>
          <a:xfrm flipV="1">
            <a:off x="3562350" y="1792545"/>
            <a:ext cx="5351382" cy="2849726"/>
          </a:xfrm>
          <a:prstGeom prst="bentConnector3">
            <a:avLst>
              <a:gd name="adj1" fmla="val 87200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96F951-631D-4344-B709-A8849312F4D6}"/>
              </a:ext>
            </a:extLst>
          </p:cNvPr>
          <p:cNvCxnSpPr>
            <a:cxnSpLocks/>
            <a:stCxn id="33" idx="3"/>
            <a:endCxn id="20" idx="2"/>
          </p:cNvCxnSpPr>
          <p:nvPr/>
        </p:nvCxnSpPr>
        <p:spPr>
          <a:xfrm flipV="1">
            <a:off x="3562350" y="3190876"/>
            <a:ext cx="2726526" cy="2181007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FB17D0E-13BC-4D9A-9E64-37F2CB2FE9F1}"/>
              </a:ext>
            </a:extLst>
          </p:cNvPr>
          <p:cNvCxnSpPr>
            <a:cxnSpLocks/>
          </p:cNvCxnSpPr>
          <p:nvPr/>
        </p:nvCxnSpPr>
        <p:spPr>
          <a:xfrm flipV="1">
            <a:off x="3562346" y="5334003"/>
            <a:ext cx="2726530" cy="749495"/>
          </a:xfrm>
          <a:prstGeom prst="bentConnector3">
            <a:avLst>
              <a:gd name="adj1" fmla="val 100306"/>
            </a:avLst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C2F4BF4-CF07-4191-B8DE-AF919623737F}"/>
              </a:ext>
            </a:extLst>
          </p:cNvPr>
          <p:cNvSpPr/>
          <p:nvPr/>
        </p:nvSpPr>
        <p:spPr>
          <a:xfrm>
            <a:off x="8475028" y="3460553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monthly feedback</a:t>
            </a:r>
          </a:p>
        </p:txBody>
      </p:sp>
      <p:sp>
        <p:nvSpPr>
          <p:cNvPr id="40" name="Arrow: Curved Right 39">
            <a:extLst>
              <a:ext uri="{FF2B5EF4-FFF2-40B4-BE49-F238E27FC236}">
                <a16:creationId xmlns:a16="http://schemas.microsoft.com/office/drawing/2014/main" id="{F2C20319-4398-48AD-8028-A722553BC0C9}"/>
              </a:ext>
            </a:extLst>
          </p:cNvPr>
          <p:cNvSpPr/>
          <p:nvPr/>
        </p:nvSpPr>
        <p:spPr>
          <a:xfrm flipH="1" flipV="1">
            <a:off x="11247028" y="3588811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E06B269-87CC-4518-B7BB-7267576A1509}"/>
              </a:ext>
            </a:extLst>
          </p:cNvPr>
          <p:cNvSpPr/>
          <p:nvPr/>
        </p:nvSpPr>
        <p:spPr>
          <a:xfrm>
            <a:off x="8475028" y="4613505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 issue report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6DFB83-3576-4640-9653-591B49638CD1}"/>
              </a:ext>
            </a:extLst>
          </p:cNvPr>
          <p:cNvCxnSpPr>
            <a:cxnSpLocks/>
          </p:cNvCxnSpPr>
          <p:nvPr/>
        </p:nvCxnSpPr>
        <p:spPr>
          <a:xfrm flipH="1" flipV="1">
            <a:off x="6288876" y="5067300"/>
            <a:ext cx="2186152" cy="3405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C05058-F7CF-4D56-911C-2673DF4946D6}"/>
              </a:ext>
            </a:extLst>
          </p:cNvPr>
          <p:cNvCxnSpPr>
            <a:cxnSpLocks/>
          </p:cNvCxnSpPr>
          <p:nvPr/>
        </p:nvCxnSpPr>
        <p:spPr>
          <a:xfrm flipH="1" flipV="1">
            <a:off x="6288876" y="3921773"/>
            <a:ext cx="2186152" cy="3405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E935DDA-7566-4BA7-8A29-9075AB6CA74F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88876" y="2752726"/>
            <a:ext cx="2186152" cy="438150"/>
          </a:xfrm>
          <a:prstGeom prst="bentConnector4">
            <a:avLst>
              <a:gd name="adj1" fmla="val 7843"/>
              <a:gd name="adj2" fmla="val 152174"/>
            </a:avLst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90D0830D-C2C9-4A7B-9C14-19DB10A5A100}"/>
              </a:ext>
            </a:extLst>
          </p:cNvPr>
          <p:cNvCxnSpPr>
            <a:cxnSpLocks/>
          </p:cNvCxnSpPr>
          <p:nvPr/>
        </p:nvCxnSpPr>
        <p:spPr>
          <a:xfrm flipV="1">
            <a:off x="7674876" y="1649668"/>
            <a:ext cx="1238856" cy="979233"/>
          </a:xfrm>
          <a:prstGeom prst="bentConnector3">
            <a:avLst>
              <a:gd name="adj1" fmla="val 33854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77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FB887F-F56C-4791-B244-A2FE1CF44912}"/>
              </a:ext>
            </a:extLst>
          </p:cNvPr>
          <p:cNvSpPr/>
          <p:nvPr/>
        </p:nvSpPr>
        <p:spPr>
          <a:xfrm>
            <a:off x="1134282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294422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Widescreen</PresentationFormat>
  <Paragraphs>163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Aharoni</vt:lpstr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Zwick, Stefanie</dc:creator>
  <cp:lastModifiedBy>Zwick, Stefanie</cp:lastModifiedBy>
  <cp:revision>3</cp:revision>
  <dcterms:created xsi:type="dcterms:W3CDTF">2019-11-03T09:18:05Z</dcterms:created>
  <dcterms:modified xsi:type="dcterms:W3CDTF">2019-11-03T14:40:00Z</dcterms:modified>
</cp:coreProperties>
</file>